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1"/>
  </p:sldMasterIdLst>
  <p:notesMasterIdLst>
    <p:notesMasterId r:id="rId41"/>
  </p:notesMasterIdLst>
  <p:handoutMasterIdLst>
    <p:handoutMasterId r:id="rId42"/>
  </p:handoutMasterIdLst>
  <p:sldIdLst>
    <p:sldId id="256" r:id="rId2"/>
    <p:sldId id="306" r:id="rId3"/>
    <p:sldId id="307" r:id="rId4"/>
    <p:sldId id="373" r:id="rId5"/>
    <p:sldId id="308" r:id="rId6"/>
    <p:sldId id="317" r:id="rId7"/>
    <p:sldId id="323" r:id="rId8"/>
    <p:sldId id="320" r:id="rId9"/>
    <p:sldId id="325" r:id="rId10"/>
    <p:sldId id="321" r:id="rId11"/>
    <p:sldId id="329" r:id="rId12"/>
    <p:sldId id="328" r:id="rId13"/>
    <p:sldId id="374" r:id="rId14"/>
    <p:sldId id="332" r:id="rId15"/>
    <p:sldId id="331" r:id="rId16"/>
    <p:sldId id="366" r:id="rId17"/>
    <p:sldId id="336" r:id="rId18"/>
    <p:sldId id="370" r:id="rId19"/>
    <p:sldId id="372" r:id="rId20"/>
    <p:sldId id="371" r:id="rId21"/>
    <p:sldId id="337" r:id="rId22"/>
    <p:sldId id="339" r:id="rId23"/>
    <p:sldId id="363" r:id="rId24"/>
    <p:sldId id="344" r:id="rId25"/>
    <p:sldId id="327" r:id="rId26"/>
    <p:sldId id="369" r:id="rId27"/>
    <p:sldId id="346" r:id="rId28"/>
    <p:sldId id="368" r:id="rId29"/>
    <p:sldId id="347" r:id="rId30"/>
    <p:sldId id="364" r:id="rId31"/>
    <p:sldId id="348" r:id="rId32"/>
    <p:sldId id="349" r:id="rId33"/>
    <p:sldId id="353" r:id="rId34"/>
    <p:sldId id="355" r:id="rId35"/>
    <p:sldId id="358" r:id="rId36"/>
    <p:sldId id="357" r:id="rId37"/>
    <p:sldId id="356" r:id="rId38"/>
    <p:sldId id="365" r:id="rId39"/>
    <p:sldId id="354" r:id="rId40"/>
  </p:sldIdLst>
  <p:sldSz cx="9144000" cy="6858000" type="screen4x3"/>
  <p:notesSz cx="6858000" cy="965835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42">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10FCE"/>
    <a:srgbClr val="ECB2E8"/>
    <a:srgbClr val="CAFFAF"/>
    <a:srgbClr val="99CCFF"/>
    <a:srgbClr val="0066FF"/>
    <a:srgbClr val="FFCCFF"/>
    <a:srgbClr val="FFFFCC"/>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4133FF-0315-4296-9FE5-15951DDC98A0}" v="1" dt="2021-11-11T16:27:31.48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417" autoAdjust="0"/>
  </p:normalViewPr>
  <p:slideViewPr>
    <p:cSldViewPr>
      <p:cViewPr>
        <p:scale>
          <a:sx n="125" d="100"/>
          <a:sy n="125" d="100"/>
        </p:scale>
        <p:origin x="1194" y="-4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36" d="100"/>
        <a:sy n="236" d="100"/>
      </p:scale>
      <p:origin x="0" y="0"/>
    </p:cViewPr>
  </p:sorterViewPr>
  <p:notesViewPr>
    <p:cSldViewPr>
      <p:cViewPr>
        <p:scale>
          <a:sx n="75" d="100"/>
          <a:sy n="75" d="100"/>
        </p:scale>
        <p:origin x="-732" y="1086"/>
      </p:cViewPr>
      <p:guideLst>
        <p:guide orient="horz" pos="3042"/>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x Alix" userId="d43f09c0571edd62" providerId="LiveId" clId="{154133FF-0315-4296-9FE5-15951DDC98A0}"/>
    <pc:docChg chg="modSld">
      <pc:chgData name="Alix Alix" userId="d43f09c0571edd62" providerId="LiveId" clId="{154133FF-0315-4296-9FE5-15951DDC98A0}" dt="2021-11-11T16:27:31.487" v="0" actId="478"/>
      <pc:docMkLst>
        <pc:docMk/>
      </pc:docMkLst>
      <pc:sldChg chg="delSp">
        <pc:chgData name="Alix Alix" userId="d43f09c0571edd62" providerId="LiveId" clId="{154133FF-0315-4296-9FE5-15951DDC98A0}" dt="2021-11-11T16:27:31.487" v="0" actId="478"/>
        <pc:sldMkLst>
          <pc:docMk/>
          <pc:sldMk cId="0" sldId="256"/>
        </pc:sldMkLst>
        <pc:spChg chg="del">
          <ac:chgData name="Alix Alix" userId="d43f09c0571edd62" providerId="LiveId" clId="{154133FF-0315-4296-9FE5-15951DDC98A0}" dt="2021-11-11T16:27:31.487" v="0" actId="478"/>
          <ac:spMkLst>
            <pc:docMk/>
            <pc:sldMk cId="0" sldId="256"/>
            <ac:spMk id="5124" creationId="{CFAB5CA9-443A-4792-BEC1-8FD8392365B6}"/>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A9B82D-6004-344E-8073-F751CF066206}" type="doc">
      <dgm:prSet loTypeId="urn:microsoft.com/office/officeart/2005/8/layout/venn1" loCatId="" qsTypeId="urn:microsoft.com/office/officeart/2005/8/quickstyle/3D3" qsCatId="3D" csTypeId="urn:microsoft.com/office/officeart/2005/8/colors/accent1_2" csCatId="accent1" phldr="1"/>
      <dgm:spPr/>
    </dgm:pt>
    <dgm:pt modelId="{FECBDCF7-31C7-8D45-B895-98461E50F3AA}">
      <dgm:prSet phldrT="[Text]"/>
      <dgm:spPr>
        <a:solidFill>
          <a:srgbClr val="0066FF">
            <a:alpha val="50000"/>
          </a:srgbClr>
        </a:solidFill>
      </dgm:spPr>
      <dgm:t>
        <a:bodyPr/>
        <a:lstStyle/>
        <a:p>
          <a:r>
            <a:rPr lang="es-ES_tradnl" noProof="0"/>
            <a:t>Framework</a:t>
          </a:r>
        </a:p>
      </dgm:t>
    </dgm:pt>
    <dgm:pt modelId="{FD0C2ABC-787A-AA47-9A43-B233A3E0FCF6}" type="parTrans" cxnId="{40890A32-E1B4-A64C-AE34-EF08CE918F55}">
      <dgm:prSet/>
      <dgm:spPr/>
      <dgm:t>
        <a:bodyPr/>
        <a:lstStyle/>
        <a:p>
          <a:endParaRPr lang="en-US"/>
        </a:p>
      </dgm:t>
    </dgm:pt>
    <dgm:pt modelId="{721D8A00-6CF9-AB40-9F90-9C2C90EB6659}" type="sibTrans" cxnId="{40890A32-E1B4-A64C-AE34-EF08CE918F55}">
      <dgm:prSet/>
      <dgm:spPr/>
      <dgm:t>
        <a:bodyPr/>
        <a:lstStyle/>
        <a:p>
          <a:endParaRPr lang="en-US"/>
        </a:p>
      </dgm:t>
    </dgm:pt>
    <dgm:pt modelId="{82F021D2-D1BB-B348-ABCA-55949BA62E9D}">
      <dgm:prSet phldrT="[Text]"/>
      <dgm:spPr>
        <a:solidFill>
          <a:srgbClr val="FFFF00">
            <a:alpha val="50000"/>
          </a:srgbClr>
        </a:solidFill>
      </dgm:spPr>
      <dgm:t>
        <a:bodyPr/>
        <a:lstStyle/>
        <a:p>
          <a:r>
            <a:rPr lang="es-ES_tradnl" noProof="0"/>
            <a:t>Lenguaje de Modelado</a:t>
          </a:r>
        </a:p>
      </dgm:t>
    </dgm:pt>
    <dgm:pt modelId="{C8A37FF0-EA11-7347-AD98-8A7452B15596}" type="parTrans" cxnId="{48F83802-97B1-484F-8ECB-61E44F92ACD4}">
      <dgm:prSet/>
      <dgm:spPr/>
      <dgm:t>
        <a:bodyPr/>
        <a:lstStyle/>
        <a:p>
          <a:endParaRPr lang="en-US"/>
        </a:p>
      </dgm:t>
    </dgm:pt>
    <dgm:pt modelId="{EBF42E17-5D5F-5644-B82C-FA0C0FEEB184}" type="sibTrans" cxnId="{48F83802-97B1-484F-8ECB-61E44F92ACD4}">
      <dgm:prSet/>
      <dgm:spPr/>
      <dgm:t>
        <a:bodyPr/>
        <a:lstStyle/>
        <a:p>
          <a:endParaRPr lang="en-US"/>
        </a:p>
      </dgm:t>
    </dgm:pt>
    <dgm:pt modelId="{CF345A0E-41E2-B046-9458-5170AB1F9C41}">
      <dgm:prSet phldrT="[Text]"/>
      <dgm:spPr>
        <a:solidFill>
          <a:schemeClr val="tx2">
            <a:lumMod val="60000"/>
            <a:lumOff val="40000"/>
            <a:alpha val="50000"/>
          </a:schemeClr>
        </a:solidFill>
      </dgm:spPr>
      <dgm:t>
        <a:bodyPr/>
        <a:lstStyle/>
        <a:p>
          <a:r>
            <a:rPr lang="es-ES_tradnl" noProof="0" dirty="0"/>
            <a:t>Metodología</a:t>
          </a:r>
        </a:p>
      </dgm:t>
    </dgm:pt>
    <dgm:pt modelId="{06402F28-0E8E-6C43-852A-16E37FF00094}" type="parTrans" cxnId="{5815DE79-9729-0B41-8E73-95220431E5E0}">
      <dgm:prSet/>
      <dgm:spPr/>
      <dgm:t>
        <a:bodyPr/>
        <a:lstStyle/>
        <a:p>
          <a:endParaRPr lang="en-US"/>
        </a:p>
      </dgm:t>
    </dgm:pt>
    <dgm:pt modelId="{F00924DA-6B4B-9640-8569-AC6AC0643984}" type="sibTrans" cxnId="{5815DE79-9729-0B41-8E73-95220431E5E0}">
      <dgm:prSet/>
      <dgm:spPr/>
      <dgm:t>
        <a:bodyPr/>
        <a:lstStyle/>
        <a:p>
          <a:endParaRPr lang="en-US"/>
        </a:p>
      </dgm:t>
    </dgm:pt>
    <dgm:pt modelId="{5CD51A9D-5A0D-2A41-A09D-D70CEE3E6319}" type="pres">
      <dgm:prSet presAssocID="{74A9B82D-6004-344E-8073-F751CF066206}" presName="compositeShape" presStyleCnt="0">
        <dgm:presLayoutVars>
          <dgm:chMax val="7"/>
          <dgm:dir/>
          <dgm:resizeHandles val="exact"/>
        </dgm:presLayoutVars>
      </dgm:prSet>
      <dgm:spPr/>
    </dgm:pt>
    <dgm:pt modelId="{7900824C-084D-7745-9C1F-A5479A6C7B23}" type="pres">
      <dgm:prSet presAssocID="{FECBDCF7-31C7-8D45-B895-98461E50F3AA}" presName="circ1" presStyleLbl="vennNode1" presStyleIdx="0" presStyleCnt="3"/>
      <dgm:spPr/>
    </dgm:pt>
    <dgm:pt modelId="{546895F7-B522-464C-BFE2-B16E2991512A}" type="pres">
      <dgm:prSet presAssocID="{FECBDCF7-31C7-8D45-B895-98461E50F3AA}" presName="circ1Tx" presStyleLbl="revTx" presStyleIdx="0" presStyleCnt="0">
        <dgm:presLayoutVars>
          <dgm:chMax val="0"/>
          <dgm:chPref val="0"/>
          <dgm:bulletEnabled val="1"/>
        </dgm:presLayoutVars>
      </dgm:prSet>
      <dgm:spPr/>
    </dgm:pt>
    <dgm:pt modelId="{64F1D710-B962-7443-9D03-C1C7F004EA11}" type="pres">
      <dgm:prSet presAssocID="{82F021D2-D1BB-B348-ABCA-55949BA62E9D}" presName="circ2" presStyleLbl="vennNode1" presStyleIdx="1" presStyleCnt="3"/>
      <dgm:spPr/>
    </dgm:pt>
    <dgm:pt modelId="{04E0E54E-F67A-7449-8D86-F18CB8414140}" type="pres">
      <dgm:prSet presAssocID="{82F021D2-D1BB-B348-ABCA-55949BA62E9D}" presName="circ2Tx" presStyleLbl="revTx" presStyleIdx="0" presStyleCnt="0">
        <dgm:presLayoutVars>
          <dgm:chMax val="0"/>
          <dgm:chPref val="0"/>
          <dgm:bulletEnabled val="1"/>
        </dgm:presLayoutVars>
      </dgm:prSet>
      <dgm:spPr/>
    </dgm:pt>
    <dgm:pt modelId="{511F988D-57CC-DB49-A17A-2B5C19892BE0}" type="pres">
      <dgm:prSet presAssocID="{CF345A0E-41E2-B046-9458-5170AB1F9C41}" presName="circ3" presStyleLbl="vennNode1" presStyleIdx="2" presStyleCnt="3"/>
      <dgm:spPr/>
    </dgm:pt>
    <dgm:pt modelId="{154270C1-9442-6F49-881D-B1618C7830A6}" type="pres">
      <dgm:prSet presAssocID="{CF345A0E-41E2-B046-9458-5170AB1F9C41}" presName="circ3Tx" presStyleLbl="revTx" presStyleIdx="0" presStyleCnt="0">
        <dgm:presLayoutVars>
          <dgm:chMax val="0"/>
          <dgm:chPref val="0"/>
          <dgm:bulletEnabled val="1"/>
        </dgm:presLayoutVars>
      </dgm:prSet>
      <dgm:spPr/>
    </dgm:pt>
  </dgm:ptLst>
  <dgm:cxnLst>
    <dgm:cxn modelId="{57EEC300-5AAA-BC43-BAF3-19820426FBF7}" type="presOf" srcId="{82F021D2-D1BB-B348-ABCA-55949BA62E9D}" destId="{04E0E54E-F67A-7449-8D86-F18CB8414140}" srcOrd="1" destOrd="0" presId="urn:microsoft.com/office/officeart/2005/8/layout/venn1"/>
    <dgm:cxn modelId="{48F83802-97B1-484F-8ECB-61E44F92ACD4}" srcId="{74A9B82D-6004-344E-8073-F751CF066206}" destId="{82F021D2-D1BB-B348-ABCA-55949BA62E9D}" srcOrd="1" destOrd="0" parTransId="{C8A37FF0-EA11-7347-AD98-8A7452B15596}" sibTransId="{EBF42E17-5D5F-5644-B82C-FA0C0FEEB184}"/>
    <dgm:cxn modelId="{65BAA802-1650-304D-97B5-8E7F9CED49DC}" type="presOf" srcId="{CF345A0E-41E2-B046-9458-5170AB1F9C41}" destId="{154270C1-9442-6F49-881D-B1618C7830A6}" srcOrd="1" destOrd="0" presId="urn:microsoft.com/office/officeart/2005/8/layout/venn1"/>
    <dgm:cxn modelId="{C6763909-C295-3240-AD15-4D057115E77B}" type="presOf" srcId="{FECBDCF7-31C7-8D45-B895-98461E50F3AA}" destId="{546895F7-B522-464C-BFE2-B16E2991512A}" srcOrd="1" destOrd="0" presId="urn:microsoft.com/office/officeart/2005/8/layout/venn1"/>
    <dgm:cxn modelId="{40890A32-E1B4-A64C-AE34-EF08CE918F55}" srcId="{74A9B82D-6004-344E-8073-F751CF066206}" destId="{FECBDCF7-31C7-8D45-B895-98461E50F3AA}" srcOrd="0" destOrd="0" parTransId="{FD0C2ABC-787A-AA47-9A43-B233A3E0FCF6}" sibTransId="{721D8A00-6CF9-AB40-9F90-9C2C90EB6659}"/>
    <dgm:cxn modelId="{C3CCDD79-94CA-164E-8F6D-B09BECE90347}" type="presOf" srcId="{CF345A0E-41E2-B046-9458-5170AB1F9C41}" destId="{511F988D-57CC-DB49-A17A-2B5C19892BE0}" srcOrd="0" destOrd="0" presId="urn:microsoft.com/office/officeart/2005/8/layout/venn1"/>
    <dgm:cxn modelId="{5815DE79-9729-0B41-8E73-95220431E5E0}" srcId="{74A9B82D-6004-344E-8073-F751CF066206}" destId="{CF345A0E-41E2-B046-9458-5170AB1F9C41}" srcOrd="2" destOrd="0" parTransId="{06402F28-0E8E-6C43-852A-16E37FF00094}" sibTransId="{F00924DA-6B4B-9640-8569-AC6AC0643984}"/>
    <dgm:cxn modelId="{5FED43A3-AAF3-D142-AF9E-5864AA74B094}" type="presOf" srcId="{FECBDCF7-31C7-8D45-B895-98461E50F3AA}" destId="{7900824C-084D-7745-9C1F-A5479A6C7B23}" srcOrd="0" destOrd="0" presId="urn:microsoft.com/office/officeart/2005/8/layout/venn1"/>
    <dgm:cxn modelId="{251A1CBC-C606-854E-A463-67BDD75FF32D}" type="presOf" srcId="{74A9B82D-6004-344E-8073-F751CF066206}" destId="{5CD51A9D-5A0D-2A41-A09D-D70CEE3E6319}" srcOrd="0" destOrd="0" presId="urn:microsoft.com/office/officeart/2005/8/layout/venn1"/>
    <dgm:cxn modelId="{ECCA81FF-CF73-8D46-A08C-FF894DE851AC}" type="presOf" srcId="{82F021D2-D1BB-B348-ABCA-55949BA62E9D}" destId="{64F1D710-B962-7443-9D03-C1C7F004EA11}" srcOrd="0" destOrd="0" presId="urn:microsoft.com/office/officeart/2005/8/layout/venn1"/>
    <dgm:cxn modelId="{93EB2EA2-663B-4549-9758-AB1940511D49}" type="presParOf" srcId="{5CD51A9D-5A0D-2A41-A09D-D70CEE3E6319}" destId="{7900824C-084D-7745-9C1F-A5479A6C7B23}" srcOrd="0" destOrd="0" presId="urn:microsoft.com/office/officeart/2005/8/layout/venn1"/>
    <dgm:cxn modelId="{B5EFD022-EA92-CC48-B3ED-BB426207E0DF}" type="presParOf" srcId="{5CD51A9D-5A0D-2A41-A09D-D70CEE3E6319}" destId="{546895F7-B522-464C-BFE2-B16E2991512A}" srcOrd="1" destOrd="0" presId="urn:microsoft.com/office/officeart/2005/8/layout/venn1"/>
    <dgm:cxn modelId="{37E6A401-42F9-FA49-9BF2-FABA5822DD1D}" type="presParOf" srcId="{5CD51A9D-5A0D-2A41-A09D-D70CEE3E6319}" destId="{64F1D710-B962-7443-9D03-C1C7F004EA11}" srcOrd="2" destOrd="0" presId="urn:microsoft.com/office/officeart/2005/8/layout/venn1"/>
    <dgm:cxn modelId="{2D13767A-4B38-F347-BC56-7DFE7CF9CCCD}" type="presParOf" srcId="{5CD51A9D-5A0D-2A41-A09D-D70CEE3E6319}" destId="{04E0E54E-F67A-7449-8D86-F18CB8414140}" srcOrd="3" destOrd="0" presId="urn:microsoft.com/office/officeart/2005/8/layout/venn1"/>
    <dgm:cxn modelId="{0E266565-1CA0-A44D-BC2B-D1A95C7796C5}" type="presParOf" srcId="{5CD51A9D-5A0D-2A41-A09D-D70CEE3E6319}" destId="{511F988D-57CC-DB49-A17A-2B5C19892BE0}" srcOrd="4" destOrd="0" presId="urn:microsoft.com/office/officeart/2005/8/layout/venn1"/>
    <dgm:cxn modelId="{51D1F7FA-9CE8-B340-93B5-90371334C464}" type="presParOf" srcId="{5CD51A9D-5A0D-2A41-A09D-D70CEE3E6319}" destId="{154270C1-9442-6F49-881D-B1618C7830A6}"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5A230CF6-241B-4EE6-A3BE-8B1A668AE5BE}" type="doc">
      <dgm:prSet loTypeId="urn:microsoft.com/office/officeart/2005/8/layout/venn1" loCatId="relationship" qsTypeId="urn:microsoft.com/office/officeart/2005/8/quickstyle/simple1" qsCatId="simple" csTypeId="urn:microsoft.com/office/officeart/2005/8/colors/accent1_2" csCatId="accent1" phldr="1"/>
      <dgm:spPr/>
    </dgm:pt>
    <dgm:pt modelId="{8EFBB607-49EC-41F2-89F1-00D57D934C94}">
      <dgm:prSet phldrT="[Texto]"/>
      <dgm:spPr>
        <a:solidFill>
          <a:srgbClr val="FF0000">
            <a:alpha val="80000"/>
          </a:srgbClr>
        </a:solidFill>
        <a:ln>
          <a:solidFill>
            <a:srgbClr val="FF0000"/>
          </a:solidFill>
        </a:ln>
      </dgm:spPr>
      <dgm:t>
        <a:bodyPr/>
        <a:lstStyle/>
        <a:p>
          <a:r>
            <a:rPr lang="es-ES" dirty="0"/>
            <a:t>COLABORACIÓN EMPRESARIAL</a:t>
          </a:r>
        </a:p>
        <a:p>
          <a:endParaRPr lang="es-ES" dirty="0"/>
        </a:p>
        <a:p>
          <a:endParaRPr lang="es-ES" dirty="0"/>
        </a:p>
        <a:p>
          <a:endParaRPr lang="en-GB" dirty="0"/>
        </a:p>
      </dgm:t>
    </dgm:pt>
    <dgm:pt modelId="{B5E6D7FA-5199-4CF7-A83D-0FBE740A2B2D}" type="parTrans" cxnId="{5C2E70E6-FDA2-4FED-B366-B8D3CA90519A}">
      <dgm:prSet/>
      <dgm:spPr/>
      <dgm:t>
        <a:bodyPr/>
        <a:lstStyle/>
        <a:p>
          <a:endParaRPr lang="en-GB"/>
        </a:p>
      </dgm:t>
    </dgm:pt>
    <dgm:pt modelId="{C3AE8B3F-492B-4861-909B-4998E2523A1D}" type="sibTrans" cxnId="{5C2E70E6-FDA2-4FED-B366-B8D3CA90519A}">
      <dgm:prSet/>
      <dgm:spPr/>
      <dgm:t>
        <a:bodyPr/>
        <a:lstStyle/>
        <a:p>
          <a:endParaRPr lang="en-GB"/>
        </a:p>
      </dgm:t>
    </dgm:pt>
    <dgm:pt modelId="{34DFFFB4-C0E1-4870-9AEC-DD414CFC2A22}">
      <dgm:prSet phldrT="[Texto]"/>
      <dgm:spPr>
        <a:solidFill>
          <a:srgbClr val="FFFF00">
            <a:alpha val="66000"/>
          </a:srgbClr>
        </a:solidFill>
        <a:ln>
          <a:solidFill>
            <a:srgbClr val="FFFF00"/>
          </a:solidFill>
        </a:ln>
      </dgm:spPr>
      <dgm:t>
        <a:bodyPr/>
        <a:lstStyle/>
        <a:p>
          <a:r>
            <a:rPr lang="es-ES" dirty="0"/>
            <a:t>ARQUITECTURA EMPRESARIAL</a:t>
          </a:r>
        </a:p>
        <a:p>
          <a:endParaRPr lang="es-ES" dirty="0"/>
        </a:p>
        <a:p>
          <a:endParaRPr lang="es-ES" dirty="0"/>
        </a:p>
        <a:p>
          <a:endParaRPr lang="en-GB" dirty="0"/>
        </a:p>
      </dgm:t>
    </dgm:pt>
    <dgm:pt modelId="{A6ACC9AB-0F69-4698-8FAA-A3CD13675D1F}" type="parTrans" cxnId="{1FDD0466-71FD-4304-83E2-37FD5A2E2162}">
      <dgm:prSet/>
      <dgm:spPr/>
      <dgm:t>
        <a:bodyPr/>
        <a:lstStyle/>
        <a:p>
          <a:endParaRPr lang="en-GB"/>
        </a:p>
      </dgm:t>
    </dgm:pt>
    <dgm:pt modelId="{1D880DA5-0B1D-42BE-9B65-9D5B4C55D661}" type="sibTrans" cxnId="{1FDD0466-71FD-4304-83E2-37FD5A2E2162}">
      <dgm:prSet/>
      <dgm:spPr/>
      <dgm:t>
        <a:bodyPr/>
        <a:lstStyle/>
        <a:p>
          <a:endParaRPr lang="en-GB"/>
        </a:p>
      </dgm:t>
    </dgm:pt>
    <dgm:pt modelId="{7CDB42B0-9C68-4DB0-A25C-3BAD6E51CC35}" type="pres">
      <dgm:prSet presAssocID="{5A230CF6-241B-4EE6-A3BE-8B1A668AE5BE}" presName="compositeShape" presStyleCnt="0">
        <dgm:presLayoutVars>
          <dgm:chMax val="7"/>
          <dgm:dir/>
          <dgm:resizeHandles val="exact"/>
        </dgm:presLayoutVars>
      </dgm:prSet>
      <dgm:spPr/>
    </dgm:pt>
    <dgm:pt modelId="{AD2050D9-B364-EF4F-A7E9-B0B652A108BD}" type="pres">
      <dgm:prSet presAssocID="{8EFBB607-49EC-41F2-89F1-00D57D934C94}" presName="circ1" presStyleLbl="vennNode1" presStyleIdx="0" presStyleCnt="2" custScaleX="100200" custScaleY="206116" custLinFactNeighborX="-20276" custLinFactNeighborY="446"/>
      <dgm:spPr/>
    </dgm:pt>
    <dgm:pt modelId="{29CCFE90-494C-964A-B51C-C32D0F762C58}" type="pres">
      <dgm:prSet presAssocID="{8EFBB607-49EC-41F2-89F1-00D57D934C94}" presName="circ1Tx" presStyleLbl="revTx" presStyleIdx="0" presStyleCnt="0">
        <dgm:presLayoutVars>
          <dgm:chMax val="0"/>
          <dgm:chPref val="0"/>
          <dgm:bulletEnabled val="1"/>
        </dgm:presLayoutVars>
      </dgm:prSet>
      <dgm:spPr/>
    </dgm:pt>
    <dgm:pt modelId="{9C2E5290-334C-414F-9630-DC8BF4E7F09B}" type="pres">
      <dgm:prSet presAssocID="{34DFFFB4-C0E1-4870-9AEC-DD414CFC2A22}" presName="circ2" presStyleLbl="vennNode1" presStyleIdx="1" presStyleCnt="2" custScaleY="207008"/>
      <dgm:spPr/>
    </dgm:pt>
    <dgm:pt modelId="{6AC6F09E-6952-8241-9453-27554BE02B83}" type="pres">
      <dgm:prSet presAssocID="{34DFFFB4-C0E1-4870-9AEC-DD414CFC2A22}" presName="circ2Tx" presStyleLbl="revTx" presStyleIdx="0" presStyleCnt="0">
        <dgm:presLayoutVars>
          <dgm:chMax val="0"/>
          <dgm:chPref val="0"/>
          <dgm:bulletEnabled val="1"/>
        </dgm:presLayoutVars>
      </dgm:prSet>
      <dgm:spPr/>
    </dgm:pt>
  </dgm:ptLst>
  <dgm:cxnLst>
    <dgm:cxn modelId="{11949A3A-51DD-EF4F-A1EF-9140103C8127}" type="presOf" srcId="{34DFFFB4-C0E1-4870-9AEC-DD414CFC2A22}" destId="{6AC6F09E-6952-8241-9453-27554BE02B83}" srcOrd="1" destOrd="0" presId="urn:microsoft.com/office/officeart/2005/8/layout/venn1"/>
    <dgm:cxn modelId="{1FDD0466-71FD-4304-83E2-37FD5A2E2162}" srcId="{5A230CF6-241B-4EE6-A3BE-8B1A668AE5BE}" destId="{34DFFFB4-C0E1-4870-9AEC-DD414CFC2A22}" srcOrd="1" destOrd="0" parTransId="{A6ACC9AB-0F69-4698-8FAA-A3CD13675D1F}" sibTransId="{1D880DA5-0B1D-42BE-9B65-9D5B4C55D661}"/>
    <dgm:cxn modelId="{1144CA85-13FD-6D4E-A3B9-9E0331716DE9}" type="presOf" srcId="{8EFBB607-49EC-41F2-89F1-00D57D934C94}" destId="{29CCFE90-494C-964A-B51C-C32D0F762C58}" srcOrd="1" destOrd="0" presId="urn:microsoft.com/office/officeart/2005/8/layout/venn1"/>
    <dgm:cxn modelId="{22A9848F-DD47-B24F-9608-A26814D2C372}" type="presOf" srcId="{8EFBB607-49EC-41F2-89F1-00D57D934C94}" destId="{AD2050D9-B364-EF4F-A7E9-B0B652A108BD}" srcOrd="0" destOrd="0" presId="urn:microsoft.com/office/officeart/2005/8/layout/venn1"/>
    <dgm:cxn modelId="{58331D94-86BA-8148-AFB2-5C0DAD3822AB}" type="presOf" srcId="{5A230CF6-241B-4EE6-A3BE-8B1A668AE5BE}" destId="{7CDB42B0-9C68-4DB0-A25C-3BAD6E51CC35}" srcOrd="0" destOrd="0" presId="urn:microsoft.com/office/officeart/2005/8/layout/venn1"/>
    <dgm:cxn modelId="{4B13D7D4-A4DF-BA49-A8B4-001D1931F8C9}" type="presOf" srcId="{34DFFFB4-C0E1-4870-9AEC-DD414CFC2A22}" destId="{9C2E5290-334C-414F-9630-DC8BF4E7F09B}" srcOrd="0" destOrd="0" presId="urn:microsoft.com/office/officeart/2005/8/layout/venn1"/>
    <dgm:cxn modelId="{5C2E70E6-FDA2-4FED-B366-B8D3CA90519A}" srcId="{5A230CF6-241B-4EE6-A3BE-8B1A668AE5BE}" destId="{8EFBB607-49EC-41F2-89F1-00D57D934C94}" srcOrd="0" destOrd="0" parTransId="{B5E6D7FA-5199-4CF7-A83D-0FBE740A2B2D}" sibTransId="{C3AE8B3F-492B-4861-909B-4998E2523A1D}"/>
    <dgm:cxn modelId="{1334760A-EBA1-DE41-83FA-A9BC099E259E}" type="presParOf" srcId="{7CDB42B0-9C68-4DB0-A25C-3BAD6E51CC35}" destId="{AD2050D9-B364-EF4F-A7E9-B0B652A108BD}" srcOrd="0" destOrd="0" presId="urn:microsoft.com/office/officeart/2005/8/layout/venn1"/>
    <dgm:cxn modelId="{836949E2-8F75-B44D-B0B6-762B6817210F}" type="presParOf" srcId="{7CDB42B0-9C68-4DB0-A25C-3BAD6E51CC35}" destId="{29CCFE90-494C-964A-B51C-C32D0F762C58}" srcOrd="1" destOrd="0" presId="urn:microsoft.com/office/officeart/2005/8/layout/venn1"/>
    <dgm:cxn modelId="{5D8A75F9-FE5E-4E46-A24F-624FC182D38C}" type="presParOf" srcId="{7CDB42B0-9C68-4DB0-A25C-3BAD6E51CC35}" destId="{9C2E5290-334C-414F-9630-DC8BF4E7F09B}" srcOrd="2" destOrd="0" presId="urn:microsoft.com/office/officeart/2005/8/layout/venn1"/>
    <dgm:cxn modelId="{3A48AFF7-0391-7047-A905-3C2FB74E2FAF}" type="presParOf" srcId="{7CDB42B0-9C68-4DB0-A25C-3BAD6E51CC35}" destId="{6AC6F09E-6952-8241-9453-27554BE02B83}" srcOrd="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9AD3BB-88E7-45F3-B925-EB8C96908CC5}" type="doc">
      <dgm:prSet loTypeId="urn:microsoft.com/office/officeart/2005/8/layout/venn2" loCatId="relationship" qsTypeId="urn:microsoft.com/office/officeart/2009/2/quickstyle/3d8" qsCatId="3D" csTypeId="urn:microsoft.com/office/officeart/2005/8/colors/colorful5" csCatId="colorful" phldr="1"/>
      <dgm:spPr>
        <a:scene3d>
          <a:camera prst="perspectiveBelow" zoom="82000"/>
          <a:lightRig rig="morning" dir="t">
            <a:rot lat="0" lon="0" rev="20400000"/>
          </a:lightRig>
        </a:scene3d>
      </dgm:spPr>
    </dgm:pt>
    <dgm:pt modelId="{DBED52A9-EB12-493A-B5C4-3731482AFD0D}">
      <dgm:prSet phldrT="[Texto]" custT="1"/>
      <dgm:spPr>
        <a:solidFill>
          <a:schemeClr val="accent6">
            <a:lumMod val="40000"/>
            <a:lumOff val="60000"/>
            <a:alpha val="52000"/>
          </a:schemeClr>
        </a:solidFill>
      </dgm:spPr>
      <dgm:t>
        <a:bodyPr/>
        <a:lstStyle/>
        <a:p>
          <a:r>
            <a:rPr lang="es-CO" sz="1400" b="1" dirty="0">
              <a:solidFill>
                <a:sysClr val="windowText" lastClr="000000"/>
              </a:solidFill>
            </a:rPr>
            <a:t>PPJ COLABORATIVA</a:t>
          </a:r>
        </a:p>
      </dgm:t>
    </dgm:pt>
    <dgm:pt modelId="{55F22B6D-ED81-43AD-872E-38001FD147B9}" type="parTrans" cxnId="{E8434B55-5BD7-4AFB-9709-2FB8B39E47BA}">
      <dgm:prSet/>
      <dgm:spPr/>
      <dgm:t>
        <a:bodyPr/>
        <a:lstStyle/>
        <a:p>
          <a:endParaRPr lang="es-CO"/>
        </a:p>
      </dgm:t>
    </dgm:pt>
    <dgm:pt modelId="{87E6019E-C217-4D5B-8E15-DD1ABBC4D5B0}" type="sibTrans" cxnId="{E8434B55-5BD7-4AFB-9709-2FB8B39E47BA}">
      <dgm:prSet/>
      <dgm:spPr/>
      <dgm:t>
        <a:bodyPr/>
        <a:lstStyle/>
        <a:p>
          <a:endParaRPr lang="es-CO"/>
        </a:p>
      </dgm:t>
    </dgm:pt>
    <dgm:pt modelId="{695E04D0-55D4-4429-8F66-669865571C8B}">
      <dgm:prSet phldrT="[Texto]" custT="1"/>
      <dgm:spPr>
        <a:solidFill>
          <a:schemeClr val="accent6">
            <a:lumMod val="20000"/>
            <a:lumOff val="80000"/>
          </a:schemeClr>
        </a:solidFill>
      </dgm:spPr>
      <dgm:t>
        <a:bodyPr/>
        <a:lstStyle/>
        <a:p>
          <a:r>
            <a:rPr lang="es-CO" sz="1600" b="1" dirty="0">
              <a:solidFill>
                <a:sysClr val="windowText" lastClr="000000"/>
              </a:solidFill>
            </a:rPr>
            <a:t>GESTION DE EVENTOS INESPERADOS</a:t>
          </a:r>
        </a:p>
      </dgm:t>
    </dgm:pt>
    <dgm:pt modelId="{AE274662-34A5-4CA6-B624-FE41454E7504}" type="parTrans" cxnId="{627C1D24-9F1B-40ED-BE35-ABA752ECA0BF}">
      <dgm:prSet/>
      <dgm:spPr/>
      <dgm:t>
        <a:bodyPr/>
        <a:lstStyle/>
        <a:p>
          <a:endParaRPr lang="es-CO"/>
        </a:p>
      </dgm:t>
    </dgm:pt>
    <dgm:pt modelId="{6F3074B1-AC97-4C4F-B518-328B20A571E6}" type="sibTrans" cxnId="{627C1D24-9F1B-40ED-BE35-ABA752ECA0BF}">
      <dgm:prSet/>
      <dgm:spPr/>
      <dgm:t>
        <a:bodyPr/>
        <a:lstStyle/>
        <a:p>
          <a:endParaRPr lang="es-CO"/>
        </a:p>
      </dgm:t>
    </dgm:pt>
    <dgm:pt modelId="{B6E07FD7-A112-485C-8C2F-4C81967A5D4A}">
      <dgm:prSet phldrT="[Texto]" custT="1"/>
      <dgm:spPr>
        <a:solidFill>
          <a:schemeClr val="accent6">
            <a:alpha val="67000"/>
          </a:schemeClr>
        </a:solidFill>
      </dgm:spPr>
      <dgm:t>
        <a:bodyPr/>
        <a:lstStyle/>
        <a:p>
          <a:r>
            <a:rPr lang="es-CO" sz="2000" b="1" dirty="0">
              <a:solidFill>
                <a:sysClr val="windowText" lastClr="000000"/>
              </a:solidFill>
            </a:rPr>
            <a:t>DSS</a:t>
          </a:r>
        </a:p>
      </dgm:t>
    </dgm:pt>
    <dgm:pt modelId="{E5430438-3175-4507-8F61-D93EF823EB06}" type="sibTrans" cxnId="{D238A05B-4643-4328-9072-28435EE11A45}">
      <dgm:prSet/>
      <dgm:spPr/>
      <dgm:t>
        <a:bodyPr/>
        <a:lstStyle/>
        <a:p>
          <a:endParaRPr lang="es-CO"/>
        </a:p>
      </dgm:t>
    </dgm:pt>
    <dgm:pt modelId="{71E4839F-BA55-4D76-AB60-DCEB3AE34E90}" type="parTrans" cxnId="{D238A05B-4643-4328-9072-28435EE11A45}">
      <dgm:prSet/>
      <dgm:spPr/>
      <dgm:t>
        <a:bodyPr/>
        <a:lstStyle/>
        <a:p>
          <a:endParaRPr lang="es-CO"/>
        </a:p>
      </dgm:t>
    </dgm:pt>
    <dgm:pt modelId="{A1162527-2232-4E01-A71E-BAF2E9D00D09}" type="pres">
      <dgm:prSet presAssocID="{BA9AD3BB-88E7-45F3-B925-EB8C96908CC5}" presName="Name0" presStyleCnt="0">
        <dgm:presLayoutVars>
          <dgm:chMax val="7"/>
          <dgm:resizeHandles val="exact"/>
        </dgm:presLayoutVars>
      </dgm:prSet>
      <dgm:spPr/>
    </dgm:pt>
    <dgm:pt modelId="{1FA64D3C-ED56-48C0-A502-E2D4797793B6}" type="pres">
      <dgm:prSet presAssocID="{BA9AD3BB-88E7-45F3-B925-EB8C96908CC5}" presName="comp1" presStyleCnt="0"/>
      <dgm:spPr/>
    </dgm:pt>
    <dgm:pt modelId="{92405AD3-8466-4C34-9901-704F8246E87D}" type="pres">
      <dgm:prSet presAssocID="{BA9AD3BB-88E7-45F3-B925-EB8C96908CC5}" presName="circle1" presStyleLbl="node1" presStyleIdx="0" presStyleCnt="3"/>
      <dgm:spPr/>
    </dgm:pt>
    <dgm:pt modelId="{7E49A7D3-F607-4323-BA4F-FFD58B36288A}" type="pres">
      <dgm:prSet presAssocID="{BA9AD3BB-88E7-45F3-B925-EB8C96908CC5}" presName="c1text" presStyleLbl="node1" presStyleIdx="0" presStyleCnt="3">
        <dgm:presLayoutVars>
          <dgm:bulletEnabled val="1"/>
        </dgm:presLayoutVars>
      </dgm:prSet>
      <dgm:spPr/>
    </dgm:pt>
    <dgm:pt modelId="{B2CCC3DC-5BB4-4771-A4C1-6FF9914A661B}" type="pres">
      <dgm:prSet presAssocID="{BA9AD3BB-88E7-45F3-B925-EB8C96908CC5}" presName="comp2" presStyleCnt="0"/>
      <dgm:spPr/>
    </dgm:pt>
    <dgm:pt modelId="{32C3189E-6A60-45DC-BE18-995D8DB389BD}" type="pres">
      <dgm:prSet presAssocID="{BA9AD3BB-88E7-45F3-B925-EB8C96908CC5}" presName="circle2" presStyleLbl="node1" presStyleIdx="1" presStyleCnt="3"/>
      <dgm:spPr/>
    </dgm:pt>
    <dgm:pt modelId="{0386B6BC-A488-42BC-A861-7460E1ECA079}" type="pres">
      <dgm:prSet presAssocID="{BA9AD3BB-88E7-45F3-B925-EB8C96908CC5}" presName="c2text" presStyleLbl="node1" presStyleIdx="1" presStyleCnt="3">
        <dgm:presLayoutVars>
          <dgm:bulletEnabled val="1"/>
        </dgm:presLayoutVars>
      </dgm:prSet>
      <dgm:spPr/>
    </dgm:pt>
    <dgm:pt modelId="{9A5CD18C-4C23-49E7-ADD6-234A07376018}" type="pres">
      <dgm:prSet presAssocID="{BA9AD3BB-88E7-45F3-B925-EB8C96908CC5}" presName="comp3" presStyleCnt="0"/>
      <dgm:spPr/>
    </dgm:pt>
    <dgm:pt modelId="{6D7CBFD0-A0F4-4B1A-A31B-714C031591D5}" type="pres">
      <dgm:prSet presAssocID="{BA9AD3BB-88E7-45F3-B925-EB8C96908CC5}" presName="circle3" presStyleLbl="node1" presStyleIdx="2" presStyleCnt="3"/>
      <dgm:spPr/>
    </dgm:pt>
    <dgm:pt modelId="{9B6A2605-22F3-4A49-A8BF-02D4D5A28E40}" type="pres">
      <dgm:prSet presAssocID="{BA9AD3BB-88E7-45F3-B925-EB8C96908CC5}" presName="c3text" presStyleLbl="node1" presStyleIdx="2" presStyleCnt="3">
        <dgm:presLayoutVars>
          <dgm:bulletEnabled val="1"/>
        </dgm:presLayoutVars>
      </dgm:prSet>
      <dgm:spPr/>
    </dgm:pt>
  </dgm:ptLst>
  <dgm:cxnLst>
    <dgm:cxn modelId="{267B8409-D610-7C40-8823-77E42BA53509}" type="presOf" srcId="{695E04D0-55D4-4429-8F66-669865571C8B}" destId="{9B6A2605-22F3-4A49-A8BF-02D4D5A28E40}" srcOrd="1" destOrd="0" presId="urn:microsoft.com/office/officeart/2005/8/layout/venn2"/>
    <dgm:cxn modelId="{E31F090B-A7D1-6B4A-9821-7B13EA29C56E}" type="presOf" srcId="{B6E07FD7-A112-485C-8C2F-4C81967A5D4A}" destId="{92405AD3-8466-4C34-9901-704F8246E87D}" srcOrd="0" destOrd="0" presId="urn:microsoft.com/office/officeart/2005/8/layout/venn2"/>
    <dgm:cxn modelId="{627C1D24-9F1B-40ED-BE35-ABA752ECA0BF}" srcId="{BA9AD3BB-88E7-45F3-B925-EB8C96908CC5}" destId="{695E04D0-55D4-4429-8F66-669865571C8B}" srcOrd="2" destOrd="0" parTransId="{AE274662-34A5-4CA6-B624-FE41454E7504}" sibTransId="{6F3074B1-AC97-4C4F-B518-328B20A571E6}"/>
    <dgm:cxn modelId="{21CCA424-F562-F243-95B2-2036CC1F1066}" type="presOf" srcId="{DBED52A9-EB12-493A-B5C4-3731482AFD0D}" destId="{32C3189E-6A60-45DC-BE18-995D8DB389BD}" srcOrd="0" destOrd="0" presId="urn:microsoft.com/office/officeart/2005/8/layout/venn2"/>
    <dgm:cxn modelId="{D238A05B-4643-4328-9072-28435EE11A45}" srcId="{BA9AD3BB-88E7-45F3-B925-EB8C96908CC5}" destId="{B6E07FD7-A112-485C-8C2F-4C81967A5D4A}" srcOrd="0" destOrd="0" parTransId="{71E4839F-BA55-4D76-AB60-DCEB3AE34E90}" sibTransId="{E5430438-3175-4507-8F61-D93EF823EB06}"/>
    <dgm:cxn modelId="{E8434B55-5BD7-4AFB-9709-2FB8B39E47BA}" srcId="{BA9AD3BB-88E7-45F3-B925-EB8C96908CC5}" destId="{DBED52A9-EB12-493A-B5C4-3731482AFD0D}" srcOrd="1" destOrd="0" parTransId="{55F22B6D-ED81-43AD-872E-38001FD147B9}" sibTransId="{87E6019E-C217-4D5B-8E15-DD1ABBC4D5B0}"/>
    <dgm:cxn modelId="{8E4A1987-DC45-8F42-9A41-BF1D9EEDE25B}" type="presOf" srcId="{695E04D0-55D4-4429-8F66-669865571C8B}" destId="{6D7CBFD0-A0F4-4B1A-A31B-714C031591D5}" srcOrd="0" destOrd="0" presId="urn:microsoft.com/office/officeart/2005/8/layout/venn2"/>
    <dgm:cxn modelId="{FCB87D97-EDE5-A94D-86B3-48A0B48E75DE}" type="presOf" srcId="{DBED52A9-EB12-493A-B5C4-3731482AFD0D}" destId="{0386B6BC-A488-42BC-A861-7460E1ECA079}" srcOrd="1" destOrd="0" presId="urn:microsoft.com/office/officeart/2005/8/layout/venn2"/>
    <dgm:cxn modelId="{D346979A-FDCA-6E4A-BD61-437BD505FC57}" type="presOf" srcId="{B6E07FD7-A112-485C-8C2F-4C81967A5D4A}" destId="{7E49A7D3-F607-4323-BA4F-FFD58B36288A}" srcOrd="1" destOrd="0" presId="urn:microsoft.com/office/officeart/2005/8/layout/venn2"/>
    <dgm:cxn modelId="{8E71C7EB-9724-014C-8732-D4097AEE1EC9}" type="presOf" srcId="{BA9AD3BB-88E7-45F3-B925-EB8C96908CC5}" destId="{A1162527-2232-4E01-A71E-BAF2E9D00D09}" srcOrd="0" destOrd="0" presId="urn:microsoft.com/office/officeart/2005/8/layout/venn2"/>
    <dgm:cxn modelId="{B7BD899A-A70E-7B42-840D-365A87DCA288}" type="presParOf" srcId="{A1162527-2232-4E01-A71E-BAF2E9D00D09}" destId="{1FA64D3C-ED56-48C0-A502-E2D4797793B6}" srcOrd="0" destOrd="0" presId="urn:microsoft.com/office/officeart/2005/8/layout/venn2"/>
    <dgm:cxn modelId="{1DDCA8B4-C688-0548-85D1-606E9ABEF91C}" type="presParOf" srcId="{1FA64D3C-ED56-48C0-A502-E2D4797793B6}" destId="{92405AD3-8466-4C34-9901-704F8246E87D}" srcOrd="0" destOrd="0" presId="urn:microsoft.com/office/officeart/2005/8/layout/venn2"/>
    <dgm:cxn modelId="{1B24E74E-A43B-7C4C-AF1F-2564D390632C}" type="presParOf" srcId="{1FA64D3C-ED56-48C0-A502-E2D4797793B6}" destId="{7E49A7D3-F607-4323-BA4F-FFD58B36288A}" srcOrd="1" destOrd="0" presId="urn:microsoft.com/office/officeart/2005/8/layout/venn2"/>
    <dgm:cxn modelId="{79ACA8BB-F62E-6241-8A68-F0334F7759B7}" type="presParOf" srcId="{A1162527-2232-4E01-A71E-BAF2E9D00D09}" destId="{B2CCC3DC-5BB4-4771-A4C1-6FF9914A661B}" srcOrd="1" destOrd="0" presId="urn:microsoft.com/office/officeart/2005/8/layout/venn2"/>
    <dgm:cxn modelId="{0FF173E8-EF2B-3344-BA99-85E94E300E9A}" type="presParOf" srcId="{B2CCC3DC-5BB4-4771-A4C1-6FF9914A661B}" destId="{32C3189E-6A60-45DC-BE18-995D8DB389BD}" srcOrd="0" destOrd="0" presId="urn:microsoft.com/office/officeart/2005/8/layout/venn2"/>
    <dgm:cxn modelId="{65EAC4F9-CFFE-9C4D-9725-2D085871AF44}" type="presParOf" srcId="{B2CCC3DC-5BB4-4771-A4C1-6FF9914A661B}" destId="{0386B6BC-A488-42BC-A861-7460E1ECA079}" srcOrd="1" destOrd="0" presId="urn:microsoft.com/office/officeart/2005/8/layout/venn2"/>
    <dgm:cxn modelId="{061F73A3-5A2B-3F4F-80DC-61EE11FD5CA9}" type="presParOf" srcId="{A1162527-2232-4E01-A71E-BAF2E9D00D09}" destId="{9A5CD18C-4C23-49E7-ADD6-234A07376018}" srcOrd="2" destOrd="0" presId="urn:microsoft.com/office/officeart/2005/8/layout/venn2"/>
    <dgm:cxn modelId="{1206AEB4-5360-014F-8E59-3AE3FDCC9982}" type="presParOf" srcId="{9A5CD18C-4C23-49E7-ADD6-234A07376018}" destId="{6D7CBFD0-A0F4-4B1A-A31B-714C031591D5}" srcOrd="0" destOrd="0" presId="urn:microsoft.com/office/officeart/2005/8/layout/venn2"/>
    <dgm:cxn modelId="{186C747E-1297-2C44-80AF-C18E77D20DF9}" type="presParOf" srcId="{9A5CD18C-4C23-49E7-ADD6-234A07376018}" destId="{9B6A2605-22F3-4A49-A8BF-02D4D5A28E40}" srcOrd="1" destOrd="0" presId="urn:microsoft.com/office/officeart/2005/8/layout/venn2"/>
  </dgm:cxnLst>
  <dgm:bg>
    <a:effectLst/>
  </dgm:bg>
  <dgm:whole>
    <a:effectLst/>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0824C-084D-7745-9C1F-A5479A6C7B23}">
      <dsp:nvSpPr>
        <dsp:cNvPr id="0" name=""/>
        <dsp:cNvSpPr/>
      </dsp:nvSpPr>
      <dsp:spPr>
        <a:xfrm>
          <a:off x="1828799" y="50799"/>
          <a:ext cx="2438400" cy="2438400"/>
        </a:xfrm>
        <a:prstGeom prst="ellipse">
          <a:avLst/>
        </a:prstGeom>
        <a:solidFill>
          <a:srgbClr val="0066FF">
            <a:alpha val="50000"/>
          </a:srgb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s-ES_tradnl" sz="2100" kern="1200" noProof="0"/>
            <a:t>Framework</a:t>
          </a:r>
        </a:p>
      </dsp:txBody>
      <dsp:txXfrm>
        <a:off x="2153920" y="477519"/>
        <a:ext cx="1788160" cy="1097280"/>
      </dsp:txXfrm>
    </dsp:sp>
    <dsp:sp modelId="{64F1D710-B962-7443-9D03-C1C7F004EA11}">
      <dsp:nvSpPr>
        <dsp:cNvPr id="0" name=""/>
        <dsp:cNvSpPr/>
      </dsp:nvSpPr>
      <dsp:spPr>
        <a:xfrm>
          <a:off x="2708656" y="1574800"/>
          <a:ext cx="2438400" cy="2438400"/>
        </a:xfrm>
        <a:prstGeom prst="ellipse">
          <a:avLst/>
        </a:prstGeom>
        <a:solidFill>
          <a:srgbClr val="FFFF00">
            <a:alpha val="50000"/>
          </a:srgb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s-ES_tradnl" sz="2100" kern="1200" noProof="0"/>
            <a:t>Lenguaje de Modelado</a:t>
          </a:r>
        </a:p>
      </dsp:txBody>
      <dsp:txXfrm>
        <a:off x="3454400" y="2204720"/>
        <a:ext cx="1463040" cy="1341120"/>
      </dsp:txXfrm>
    </dsp:sp>
    <dsp:sp modelId="{511F988D-57CC-DB49-A17A-2B5C19892BE0}">
      <dsp:nvSpPr>
        <dsp:cNvPr id="0" name=""/>
        <dsp:cNvSpPr/>
      </dsp:nvSpPr>
      <dsp:spPr>
        <a:xfrm>
          <a:off x="948943" y="1574800"/>
          <a:ext cx="2438400" cy="2438400"/>
        </a:xfrm>
        <a:prstGeom prst="ellipse">
          <a:avLst/>
        </a:prstGeom>
        <a:solidFill>
          <a:schemeClr val="tx2">
            <a:lumMod val="60000"/>
            <a:lumOff val="40000"/>
            <a:alpha val="5000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s-ES_tradnl" sz="2100" kern="1200" noProof="0" dirty="0"/>
            <a:t>Metodología</a:t>
          </a:r>
        </a:p>
      </dsp:txBody>
      <dsp:txXfrm>
        <a:off x="1178560" y="2204720"/>
        <a:ext cx="1463040" cy="13411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2050D9-B364-EF4F-A7E9-B0B652A108BD}">
      <dsp:nvSpPr>
        <dsp:cNvPr id="0" name=""/>
        <dsp:cNvSpPr/>
      </dsp:nvSpPr>
      <dsp:spPr>
        <a:xfrm>
          <a:off x="0" y="75011"/>
          <a:ext cx="2562840" cy="5271879"/>
        </a:xfrm>
        <a:prstGeom prst="ellipse">
          <a:avLst/>
        </a:prstGeom>
        <a:solidFill>
          <a:srgbClr val="FF0000">
            <a:alpha val="80000"/>
          </a:srgbClr>
        </a:solidFill>
        <a:ln w="25400" cap="flat" cmpd="sng" algn="ctr">
          <a:solidFill>
            <a:srgbClr val="FF0000"/>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s-ES" sz="1600" kern="1200" dirty="0"/>
            <a:t>COLABORACIÓN EMPRESARIAL</a:t>
          </a:r>
        </a:p>
        <a:p>
          <a:pPr marL="0" lvl="0" indent="0" algn="ctr" defTabSz="711200">
            <a:lnSpc>
              <a:spcPct val="90000"/>
            </a:lnSpc>
            <a:spcBef>
              <a:spcPct val="0"/>
            </a:spcBef>
            <a:spcAft>
              <a:spcPct val="35000"/>
            </a:spcAft>
            <a:buNone/>
          </a:pPr>
          <a:endParaRPr lang="es-ES" sz="1600" kern="1200" dirty="0"/>
        </a:p>
        <a:p>
          <a:pPr marL="0" lvl="0" indent="0" algn="ctr" defTabSz="711200">
            <a:lnSpc>
              <a:spcPct val="90000"/>
            </a:lnSpc>
            <a:spcBef>
              <a:spcPct val="0"/>
            </a:spcBef>
            <a:spcAft>
              <a:spcPct val="35000"/>
            </a:spcAft>
            <a:buNone/>
          </a:pPr>
          <a:endParaRPr lang="es-ES" sz="1600" kern="1200" dirty="0"/>
        </a:p>
        <a:p>
          <a:pPr marL="0" lvl="0" indent="0" algn="ctr" defTabSz="711200">
            <a:lnSpc>
              <a:spcPct val="90000"/>
            </a:lnSpc>
            <a:spcBef>
              <a:spcPct val="0"/>
            </a:spcBef>
            <a:spcAft>
              <a:spcPct val="35000"/>
            </a:spcAft>
            <a:buNone/>
          </a:pPr>
          <a:endParaRPr lang="en-GB" sz="1600" kern="1200" dirty="0"/>
        </a:p>
      </dsp:txBody>
      <dsp:txXfrm>
        <a:off x="357874" y="696678"/>
        <a:ext cx="1477673" cy="4028543"/>
      </dsp:txXfrm>
    </dsp:sp>
    <dsp:sp modelId="{9C2E5290-334C-414F-9630-DC8BF4E7F09B}">
      <dsp:nvSpPr>
        <dsp:cNvPr id="0" name=""/>
        <dsp:cNvSpPr/>
      </dsp:nvSpPr>
      <dsp:spPr>
        <a:xfrm>
          <a:off x="1948375" y="52196"/>
          <a:ext cx="2557724" cy="5294694"/>
        </a:xfrm>
        <a:prstGeom prst="ellipse">
          <a:avLst/>
        </a:prstGeom>
        <a:solidFill>
          <a:srgbClr val="FFFF00">
            <a:alpha val="66000"/>
          </a:srgbClr>
        </a:solidFill>
        <a:ln w="25400" cap="flat" cmpd="sng" algn="ctr">
          <a:solidFill>
            <a:srgbClr val="FFFF00"/>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s-ES" sz="1600" kern="1200" dirty="0"/>
            <a:t>ARQUITECTURA EMPRESARIAL</a:t>
          </a:r>
        </a:p>
        <a:p>
          <a:pPr marL="0" lvl="0" indent="0" algn="ctr" defTabSz="711200">
            <a:lnSpc>
              <a:spcPct val="90000"/>
            </a:lnSpc>
            <a:spcBef>
              <a:spcPct val="0"/>
            </a:spcBef>
            <a:spcAft>
              <a:spcPct val="35000"/>
            </a:spcAft>
            <a:buNone/>
          </a:pPr>
          <a:endParaRPr lang="es-ES" sz="1600" kern="1200" dirty="0"/>
        </a:p>
        <a:p>
          <a:pPr marL="0" lvl="0" indent="0" algn="ctr" defTabSz="711200">
            <a:lnSpc>
              <a:spcPct val="90000"/>
            </a:lnSpc>
            <a:spcBef>
              <a:spcPct val="0"/>
            </a:spcBef>
            <a:spcAft>
              <a:spcPct val="35000"/>
            </a:spcAft>
            <a:buNone/>
          </a:pPr>
          <a:endParaRPr lang="es-ES" sz="1600" kern="1200" dirty="0"/>
        </a:p>
        <a:p>
          <a:pPr marL="0" lvl="0" indent="0" algn="ctr" defTabSz="711200">
            <a:lnSpc>
              <a:spcPct val="90000"/>
            </a:lnSpc>
            <a:spcBef>
              <a:spcPct val="0"/>
            </a:spcBef>
            <a:spcAft>
              <a:spcPct val="35000"/>
            </a:spcAft>
            <a:buNone/>
          </a:pPr>
          <a:endParaRPr lang="en-GB" sz="1600" kern="1200" dirty="0"/>
        </a:p>
      </dsp:txBody>
      <dsp:txXfrm>
        <a:off x="2674216" y="676554"/>
        <a:ext cx="1474724" cy="40459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405AD3-8466-4C34-9901-704F8246E87D}">
      <dsp:nvSpPr>
        <dsp:cNvPr id="0" name=""/>
        <dsp:cNvSpPr/>
      </dsp:nvSpPr>
      <dsp:spPr>
        <a:xfrm>
          <a:off x="900100" y="0"/>
          <a:ext cx="3816424" cy="3816424"/>
        </a:xfrm>
        <a:prstGeom prst="ellipse">
          <a:avLst/>
        </a:prstGeom>
        <a:solidFill>
          <a:schemeClr val="accent6">
            <a:alpha val="67000"/>
          </a:schemeClr>
        </a:solidFill>
        <a:ln>
          <a:noFill/>
        </a:ln>
        <a:effectLst>
          <a:outerShdw blurRad="40000" dist="23000" dir="5400000" rotWithShape="0">
            <a:srgbClr val="000000">
              <a:alpha val="35000"/>
            </a:srgbClr>
          </a:outerShdw>
        </a:effectLst>
        <a:scene3d>
          <a:camera prst="perspectiveBelow" zoom="82000"/>
          <a:lightRig rig="morning" dir="t">
            <a:rot lat="0" lon="0" rev="20400000"/>
          </a:lightRig>
        </a:scene3d>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s-CO" sz="2000" b="1" kern="1200" dirty="0">
              <a:solidFill>
                <a:sysClr val="windowText" lastClr="000000"/>
              </a:solidFill>
            </a:rPr>
            <a:t>DSS</a:t>
          </a:r>
        </a:p>
      </dsp:txBody>
      <dsp:txXfrm>
        <a:off x="2141391" y="190821"/>
        <a:ext cx="1333840" cy="572463"/>
      </dsp:txXfrm>
    </dsp:sp>
    <dsp:sp modelId="{32C3189E-6A60-45DC-BE18-995D8DB389BD}">
      <dsp:nvSpPr>
        <dsp:cNvPr id="0" name=""/>
        <dsp:cNvSpPr/>
      </dsp:nvSpPr>
      <dsp:spPr>
        <a:xfrm>
          <a:off x="1377153" y="954105"/>
          <a:ext cx="2862318" cy="2862318"/>
        </a:xfrm>
        <a:prstGeom prst="ellipse">
          <a:avLst/>
        </a:prstGeom>
        <a:solidFill>
          <a:schemeClr val="accent6">
            <a:lumMod val="40000"/>
            <a:lumOff val="60000"/>
            <a:alpha val="52000"/>
          </a:schemeClr>
        </a:solidFill>
        <a:ln>
          <a:noFill/>
        </a:ln>
        <a:effectLst>
          <a:outerShdw blurRad="40000" dist="23000" dir="5400000" rotWithShape="0">
            <a:srgbClr val="000000">
              <a:alpha val="35000"/>
            </a:srgbClr>
          </a:outerShdw>
        </a:effectLst>
        <a:scene3d>
          <a:camera prst="perspectiveBelow" zoom="82000"/>
          <a:lightRig rig="morning" dir="t">
            <a:rot lat="0" lon="0" rev="20400000"/>
          </a:lightRig>
        </a:scene3d>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s-CO" sz="1400" b="1" kern="1200" dirty="0">
              <a:solidFill>
                <a:sysClr val="windowText" lastClr="000000"/>
              </a:solidFill>
            </a:rPr>
            <a:t>PPJ COLABORATIVA</a:t>
          </a:r>
        </a:p>
      </dsp:txBody>
      <dsp:txXfrm>
        <a:off x="2141391" y="1133000"/>
        <a:ext cx="1333840" cy="536684"/>
      </dsp:txXfrm>
    </dsp:sp>
    <dsp:sp modelId="{6D7CBFD0-A0F4-4B1A-A31B-714C031591D5}">
      <dsp:nvSpPr>
        <dsp:cNvPr id="0" name=""/>
        <dsp:cNvSpPr/>
      </dsp:nvSpPr>
      <dsp:spPr>
        <a:xfrm>
          <a:off x="1854206" y="1908212"/>
          <a:ext cx="1908212" cy="1908212"/>
        </a:xfrm>
        <a:prstGeom prst="ellipse">
          <a:avLst/>
        </a:prstGeom>
        <a:solidFill>
          <a:schemeClr val="accent6">
            <a:lumMod val="20000"/>
            <a:lumOff val="80000"/>
          </a:schemeClr>
        </a:solidFill>
        <a:ln>
          <a:noFill/>
        </a:ln>
        <a:effectLst>
          <a:outerShdw blurRad="40000" dist="23000" dir="5400000" rotWithShape="0">
            <a:srgbClr val="000000">
              <a:alpha val="35000"/>
            </a:srgbClr>
          </a:outerShdw>
        </a:effectLst>
        <a:scene3d>
          <a:camera prst="perspectiveBelow" zoom="82000"/>
          <a:lightRig rig="morning" dir="t">
            <a:rot lat="0" lon="0" rev="20400000"/>
          </a:lightRig>
        </a:scene3d>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s-CO" sz="1600" b="1" kern="1200" dirty="0">
              <a:solidFill>
                <a:sysClr val="windowText" lastClr="000000"/>
              </a:solidFill>
            </a:rPr>
            <a:t>GESTION DE EVENTOS INESPERADOS</a:t>
          </a:r>
        </a:p>
      </dsp:txBody>
      <dsp:txXfrm>
        <a:off x="2133657" y="2385265"/>
        <a:ext cx="1349309" cy="954106"/>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9/2/quickstyle/3d8">
  <dgm:title val=""/>
  <dgm:desc val=""/>
  <dgm:catLst>
    <dgm:cat type="3D" pri="11800"/>
  </dgm:catLst>
  <dgm:scene3d>
    <a:camera prst="perspectiveHeroicExtremeRightFacing" zoom="82000">
      <a:rot lat="21300000" lon="20400000" rev="180000"/>
    </a:camera>
    <a:lightRig rig="morning" dir="t">
      <a:rot lat="0" lon="0" rev="20400000"/>
    </a:lightRig>
  </dgm:scene3d>
  <dgm:styleLbl name="node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0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60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635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152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conF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90500" prstMaterial="matte">
      <a:bevelT w="120650" h="38100"/>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solid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654" name="Rectangle 6">
            <a:extLst>
              <a:ext uri="{FF2B5EF4-FFF2-40B4-BE49-F238E27FC236}">
                <a16:creationId xmlns:a16="http://schemas.microsoft.com/office/drawing/2014/main" id="{396BC91D-B432-45CA-8B95-523F0B20B12E}"/>
              </a:ext>
            </a:extLst>
          </p:cNvPr>
          <p:cNvSpPr>
            <a:spLocks noGrp="1" noChangeArrowheads="1"/>
          </p:cNvSpPr>
          <p:nvPr>
            <p:ph type="sldNum" sz="quarter" idx="3"/>
          </p:nvPr>
        </p:nvSpPr>
        <p:spPr bwMode="auto">
          <a:xfrm>
            <a:off x="1916113" y="8683625"/>
            <a:ext cx="2971800" cy="482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0" hangingPunct="0">
              <a:defRPr sz="1200" b="1" smtClean="0">
                <a:effectLst/>
                <a:latin typeface="Tahoma" panose="020B0604030504040204" pitchFamily="34" charset="0"/>
              </a:defRPr>
            </a:lvl1pPr>
          </a:lstStyle>
          <a:p>
            <a:pPr>
              <a:defRPr/>
            </a:pPr>
            <a:fld id="{766F55E7-39EE-4B3B-8A51-E910759DAB67}" type="slidenum">
              <a:rPr lang="es-ES_tradnl" altLang="es-CO"/>
              <a:pPr>
                <a:defRPr/>
              </a:pPr>
              <a:t>‹#›</a:t>
            </a:fld>
            <a:endParaRPr lang="es-ES_tradnl" altLang="es-CO"/>
          </a:p>
        </p:txBody>
      </p:sp>
    </p:spTree>
  </p:cSld>
  <p:clrMap bg1="lt1" tx1="dk1" bg2="lt2" tx2="dk2" accent1="accent1" accent2="accent2" accent3="accent3" accent4="accent4" accent5="accent5" accent6="accent6" hlink="hlink" folHlink="folHlink"/>
</p:handoutMaster>
</file>

<file path=ppt/media/image1.jpeg>
</file>

<file path=ppt/media/image15.jpeg>
</file>

<file path=ppt/media/image2.png>
</file>

<file path=ppt/media/image20.png>
</file>

<file path=ppt/media/image26.png>
</file>

<file path=ppt/media/image28.png>
</file>

<file path=ppt/media/image3.png>
</file>

<file path=ppt/media/image31.png>
</file>

<file path=ppt/media/image32.png>
</file>

<file path=ppt/media/image33.png>
</file>

<file path=ppt/media/image34.png>
</file>

<file path=ppt/media/image35.png>
</file>

<file path=ppt/media/image37.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B66E8D24-1644-4D36-9190-C209B0CB3A1C}"/>
              </a:ext>
            </a:extLst>
          </p:cNvPr>
          <p:cNvSpPr>
            <a:spLocks noGrp="1" noChangeArrowheads="1"/>
          </p:cNvSpPr>
          <p:nvPr>
            <p:ph type="hdr" sz="quarter"/>
          </p:nvPr>
        </p:nvSpPr>
        <p:spPr bwMode="auto">
          <a:xfrm>
            <a:off x="0" y="0"/>
            <a:ext cx="2971800" cy="482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hangingPunct="0">
              <a:defRPr sz="1200" u="sng">
                <a:effectLst/>
                <a:latin typeface="Times New Roman" charset="0"/>
                <a:ea typeface="ＭＳ Ｐゴシック" charset="0"/>
                <a:cs typeface="+mn-cs"/>
              </a:defRPr>
            </a:lvl1pPr>
          </a:lstStyle>
          <a:p>
            <a:pPr>
              <a:defRPr/>
            </a:pPr>
            <a:endParaRPr lang="es-ES"/>
          </a:p>
        </p:txBody>
      </p:sp>
      <p:sp>
        <p:nvSpPr>
          <p:cNvPr id="20483" name="Rectangle 3">
            <a:extLst>
              <a:ext uri="{FF2B5EF4-FFF2-40B4-BE49-F238E27FC236}">
                <a16:creationId xmlns:a16="http://schemas.microsoft.com/office/drawing/2014/main" id="{59E380FD-5610-4512-82DD-DADAD4B9C0B3}"/>
              </a:ext>
            </a:extLst>
          </p:cNvPr>
          <p:cNvSpPr>
            <a:spLocks noGrp="1" noChangeArrowheads="1"/>
          </p:cNvSpPr>
          <p:nvPr>
            <p:ph type="dt" idx="1"/>
          </p:nvPr>
        </p:nvSpPr>
        <p:spPr bwMode="auto">
          <a:xfrm>
            <a:off x="3886200" y="0"/>
            <a:ext cx="2971800" cy="482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u="sng" smtClean="0">
                <a:effectLst/>
                <a:latin typeface="Times New Roman" panose="02020603050405020304" pitchFamily="18" charset="0"/>
              </a:defRPr>
            </a:lvl1pPr>
          </a:lstStyle>
          <a:p>
            <a:pPr>
              <a:defRPr/>
            </a:pPr>
            <a:fld id="{E5F14EB1-2ED2-43DD-AB47-D5A586850AA6}" type="datetimeFigureOut">
              <a:rPr lang="es-ES" altLang="es-CO"/>
              <a:pPr>
                <a:defRPr/>
              </a:pPr>
              <a:t>11/11/2021</a:t>
            </a:fld>
            <a:endParaRPr lang="es-ES" altLang="es-CO"/>
          </a:p>
        </p:txBody>
      </p:sp>
      <p:sp>
        <p:nvSpPr>
          <p:cNvPr id="3076" name="Rectangle 4">
            <a:extLst>
              <a:ext uri="{FF2B5EF4-FFF2-40B4-BE49-F238E27FC236}">
                <a16:creationId xmlns:a16="http://schemas.microsoft.com/office/drawing/2014/main" id="{80C7DB60-9E06-46D7-9731-085242881B12}"/>
              </a:ext>
            </a:extLst>
          </p:cNvPr>
          <p:cNvSpPr>
            <a:spLocks noChangeArrowheads="1" noTextEdit="1"/>
          </p:cNvSpPr>
          <p:nvPr>
            <p:ph type="sldImg" idx="2"/>
          </p:nvPr>
        </p:nvSpPr>
        <p:spPr bwMode="auto">
          <a:xfrm>
            <a:off x="1014413" y="723900"/>
            <a:ext cx="4830762" cy="36226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5" name="Rectangle 5">
            <a:extLst>
              <a:ext uri="{FF2B5EF4-FFF2-40B4-BE49-F238E27FC236}">
                <a16:creationId xmlns:a16="http://schemas.microsoft.com/office/drawing/2014/main" id="{627E28ED-09B0-4548-948E-E902ABF4B0C3}"/>
              </a:ext>
            </a:extLst>
          </p:cNvPr>
          <p:cNvSpPr>
            <a:spLocks noGrp="1" noChangeArrowheads="1"/>
          </p:cNvSpPr>
          <p:nvPr>
            <p:ph type="body" sz="quarter" idx="3"/>
          </p:nvPr>
        </p:nvSpPr>
        <p:spPr bwMode="auto">
          <a:xfrm>
            <a:off x="188913" y="4587875"/>
            <a:ext cx="6480175" cy="43465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s-ES" altLang="es-CO" noProof="0"/>
              <a:t>Haga clic para modificar el estilo de texto del patrón</a:t>
            </a:r>
          </a:p>
          <a:p>
            <a:pPr lvl="1"/>
            <a:r>
              <a:rPr lang="es-ES" altLang="es-CO" noProof="0"/>
              <a:t>Segundo nivel</a:t>
            </a:r>
          </a:p>
          <a:p>
            <a:pPr lvl="2"/>
            <a:r>
              <a:rPr lang="es-ES" altLang="es-CO" noProof="0"/>
              <a:t>Tercer nivel</a:t>
            </a:r>
          </a:p>
          <a:p>
            <a:pPr lvl="3"/>
            <a:r>
              <a:rPr lang="es-ES" altLang="es-CO" noProof="0"/>
              <a:t>Cuarto nivel</a:t>
            </a:r>
          </a:p>
          <a:p>
            <a:pPr lvl="4"/>
            <a:r>
              <a:rPr lang="es-ES" altLang="es-CO" noProof="0"/>
              <a:t>Quinto nivel</a:t>
            </a:r>
          </a:p>
        </p:txBody>
      </p:sp>
      <p:sp>
        <p:nvSpPr>
          <p:cNvPr id="20486" name="Rectangle 6">
            <a:extLst>
              <a:ext uri="{FF2B5EF4-FFF2-40B4-BE49-F238E27FC236}">
                <a16:creationId xmlns:a16="http://schemas.microsoft.com/office/drawing/2014/main" id="{2CFC1B8E-CA80-4AC1-AD13-A29E6582A991}"/>
              </a:ext>
            </a:extLst>
          </p:cNvPr>
          <p:cNvSpPr>
            <a:spLocks noGrp="1" noChangeArrowheads="1"/>
          </p:cNvSpPr>
          <p:nvPr>
            <p:ph type="ftr" sz="quarter" idx="4"/>
          </p:nvPr>
        </p:nvSpPr>
        <p:spPr bwMode="auto">
          <a:xfrm>
            <a:off x="0" y="9175750"/>
            <a:ext cx="2971800" cy="482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0" hangingPunct="0">
              <a:defRPr sz="1200" u="sng">
                <a:effectLst/>
                <a:latin typeface="Times New Roman" charset="0"/>
                <a:ea typeface="ＭＳ Ｐゴシック" charset="0"/>
                <a:cs typeface="+mn-cs"/>
              </a:defRPr>
            </a:lvl1pPr>
          </a:lstStyle>
          <a:p>
            <a:pPr>
              <a:defRPr/>
            </a:pPr>
            <a:endParaRPr lang="es-ES"/>
          </a:p>
        </p:txBody>
      </p:sp>
      <p:sp>
        <p:nvSpPr>
          <p:cNvPr id="20487" name="Rectangle 7">
            <a:extLst>
              <a:ext uri="{FF2B5EF4-FFF2-40B4-BE49-F238E27FC236}">
                <a16:creationId xmlns:a16="http://schemas.microsoft.com/office/drawing/2014/main" id="{6B1E16F6-497D-48B9-A772-A8101EE9068E}"/>
              </a:ext>
            </a:extLst>
          </p:cNvPr>
          <p:cNvSpPr>
            <a:spLocks noGrp="1" noChangeArrowheads="1"/>
          </p:cNvSpPr>
          <p:nvPr>
            <p:ph type="sldNum" sz="quarter" idx="5"/>
          </p:nvPr>
        </p:nvSpPr>
        <p:spPr bwMode="auto">
          <a:xfrm>
            <a:off x="3886200" y="9175750"/>
            <a:ext cx="2971800" cy="482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u="sng" smtClean="0">
                <a:effectLst/>
                <a:latin typeface="Times New Roman" panose="02020603050405020304" pitchFamily="18" charset="0"/>
              </a:defRPr>
            </a:lvl1pPr>
          </a:lstStyle>
          <a:p>
            <a:pPr>
              <a:defRPr/>
            </a:pPr>
            <a:fld id="{B283690F-CE0F-4643-A697-912867AD6551}" type="slidenum">
              <a:rPr lang="en-US" altLang="es-CO"/>
              <a:pPr>
                <a:defRPr/>
              </a:pPr>
              <a:t>‹#›</a:t>
            </a:fld>
            <a:endParaRPr lang="en-US" altLang="es-CO"/>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600" kern="1200">
        <a:solidFill>
          <a:schemeClr val="tx1"/>
        </a:solidFill>
        <a:latin typeface="Tahoma" pitchFamily="34" charset="0"/>
        <a:ea typeface="MS PGothic" panose="020B0600070205080204" pitchFamily="34" charset="-128"/>
        <a:cs typeface="ＭＳ Ｐゴシック" charset="0"/>
      </a:defRPr>
    </a:lvl1pPr>
    <a:lvl2pPr marL="457200" algn="l" rtl="0" eaLnBrk="0" fontAlgn="base" hangingPunct="0">
      <a:spcBef>
        <a:spcPct val="30000"/>
      </a:spcBef>
      <a:spcAft>
        <a:spcPct val="0"/>
      </a:spcAft>
      <a:defRPr sz="1600" kern="1200">
        <a:solidFill>
          <a:schemeClr val="tx1"/>
        </a:solidFill>
        <a:latin typeface="Tahoma" pitchFamily="34" charset="0"/>
        <a:ea typeface="MS PGothic" panose="020B0600070205080204" pitchFamily="34" charset="-128"/>
        <a:cs typeface="+mn-cs"/>
      </a:defRPr>
    </a:lvl2pPr>
    <a:lvl3pPr marL="914400" algn="l" rtl="0" eaLnBrk="0" fontAlgn="base" hangingPunct="0">
      <a:spcBef>
        <a:spcPct val="30000"/>
      </a:spcBef>
      <a:spcAft>
        <a:spcPct val="0"/>
      </a:spcAft>
      <a:defRPr sz="1600" kern="1200">
        <a:solidFill>
          <a:schemeClr val="tx1"/>
        </a:solidFill>
        <a:latin typeface="Tahoma" pitchFamily="34" charset="0"/>
        <a:ea typeface="MS PGothic" panose="020B0600070205080204" pitchFamily="34" charset="-128"/>
        <a:cs typeface="+mn-cs"/>
      </a:defRPr>
    </a:lvl3pPr>
    <a:lvl4pPr marL="1371600" algn="l" rtl="0" eaLnBrk="0" fontAlgn="base" hangingPunct="0">
      <a:spcBef>
        <a:spcPct val="30000"/>
      </a:spcBef>
      <a:spcAft>
        <a:spcPct val="0"/>
      </a:spcAft>
      <a:defRPr sz="1600" kern="1200">
        <a:solidFill>
          <a:schemeClr val="tx1"/>
        </a:solidFill>
        <a:latin typeface="Tahoma" pitchFamily="34" charset="0"/>
        <a:ea typeface="MS PGothic" panose="020B0600070205080204" pitchFamily="34" charset="-128"/>
        <a:cs typeface="+mn-cs"/>
      </a:defRPr>
    </a:lvl4pPr>
    <a:lvl5pPr marL="1828800" algn="l" rtl="0" eaLnBrk="0" fontAlgn="base" hangingPunct="0">
      <a:spcBef>
        <a:spcPct val="30000"/>
      </a:spcBef>
      <a:spcAft>
        <a:spcPct val="0"/>
      </a:spcAft>
      <a:defRPr sz="1600" kern="1200">
        <a:solidFill>
          <a:schemeClr val="tx1"/>
        </a:solidFill>
        <a:latin typeface="Tahoma" pitchFamily="34" charset="0"/>
        <a:ea typeface="MS PGothic" panose="020B0600070205080204"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2A2A1B42-241B-435B-BF87-25386BC6556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8608793D-7160-4F5B-9258-E67E00CF3236}" type="slidenum">
              <a:rPr lang="en-US" altLang="es-CO" sz="1200">
                <a:latin typeface="Times New Roman" panose="02020603050405020304" pitchFamily="18" charset="0"/>
              </a:rPr>
              <a:pPr>
                <a:spcBef>
                  <a:spcPct val="0"/>
                </a:spcBef>
              </a:pPr>
              <a:t>1</a:t>
            </a:fld>
            <a:endParaRPr lang="en-US" altLang="es-CO" sz="1200">
              <a:latin typeface="Times New Roman" panose="02020603050405020304" pitchFamily="18" charset="0"/>
            </a:endParaRPr>
          </a:p>
        </p:txBody>
      </p:sp>
      <p:sp>
        <p:nvSpPr>
          <p:cNvPr id="6147" name="Rectangle 7">
            <a:extLst>
              <a:ext uri="{FF2B5EF4-FFF2-40B4-BE49-F238E27FC236}">
                <a16:creationId xmlns:a16="http://schemas.microsoft.com/office/drawing/2014/main" id="{0CE611FF-9156-4FA9-B8B3-351B02C20F54}"/>
              </a:ext>
            </a:extLst>
          </p:cNvPr>
          <p:cNvSpPr txBox="1">
            <a:spLocks noGrp="1" noChangeArrowheads="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76CD3849-2668-405F-9186-A4C830CD3005}" type="slidenum">
              <a:rPr lang="en-US" altLang="es-CO" sz="1200" u="sng">
                <a:latin typeface="Times New Roman" panose="02020603050405020304" pitchFamily="18" charset="0"/>
              </a:rPr>
              <a:pPr algn="r">
                <a:spcBef>
                  <a:spcPct val="0"/>
                </a:spcBef>
              </a:pPr>
              <a:t>1</a:t>
            </a:fld>
            <a:endParaRPr lang="en-US" altLang="es-CO" sz="1200" u="sng">
              <a:latin typeface="Times New Roman" panose="02020603050405020304" pitchFamily="18" charset="0"/>
            </a:endParaRPr>
          </a:p>
        </p:txBody>
      </p:sp>
      <p:sp>
        <p:nvSpPr>
          <p:cNvPr id="6148" name="Rectangle 2">
            <a:extLst>
              <a:ext uri="{FF2B5EF4-FFF2-40B4-BE49-F238E27FC236}">
                <a16:creationId xmlns:a16="http://schemas.microsoft.com/office/drawing/2014/main" id="{441272CB-A15A-4325-9DD0-8EE5FE6F1C10}"/>
              </a:ext>
            </a:extLst>
          </p:cNvPr>
          <p:cNvSpPr>
            <a:spLocks noChangeArrowheads="1" noTextEdit="1"/>
          </p:cNvSpPr>
          <p:nvPr>
            <p:ph type="sldImg"/>
          </p:nvPr>
        </p:nvSpPr>
        <p:spPr>
          <a:ln/>
        </p:spPr>
      </p:sp>
      <p:sp>
        <p:nvSpPr>
          <p:cNvPr id="6149" name="Rectangle 3">
            <a:extLst>
              <a:ext uri="{FF2B5EF4-FFF2-40B4-BE49-F238E27FC236}">
                <a16:creationId xmlns:a16="http://schemas.microsoft.com/office/drawing/2014/main" id="{1D3ED3A4-1E6A-46B9-A919-5343A2F52C7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s-ES_tradnl" altLang="es-CO"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a:extLst>
              <a:ext uri="{FF2B5EF4-FFF2-40B4-BE49-F238E27FC236}">
                <a16:creationId xmlns:a16="http://schemas.microsoft.com/office/drawing/2014/main" id="{9C40408D-CE98-46C1-8C5D-FE2843313DB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69E0E3F1-C757-4EC5-99CB-0103A07EF604}" type="slidenum">
              <a:rPr lang="en-US" altLang="es-CO" sz="1200">
                <a:latin typeface="Times New Roman" panose="02020603050405020304" pitchFamily="18" charset="0"/>
              </a:rPr>
              <a:pPr>
                <a:spcBef>
                  <a:spcPct val="0"/>
                </a:spcBef>
              </a:pPr>
              <a:t>10</a:t>
            </a:fld>
            <a:endParaRPr lang="en-US" altLang="es-CO" sz="1200">
              <a:latin typeface="Times New Roman" panose="02020603050405020304" pitchFamily="18" charset="0"/>
            </a:endParaRPr>
          </a:p>
        </p:txBody>
      </p:sp>
      <p:sp>
        <p:nvSpPr>
          <p:cNvPr id="24579" name="1 Marcador de imagen de diapositiva">
            <a:extLst>
              <a:ext uri="{FF2B5EF4-FFF2-40B4-BE49-F238E27FC236}">
                <a16:creationId xmlns:a16="http://schemas.microsoft.com/office/drawing/2014/main" id="{B8AC08D9-181F-45E3-9D11-0136FBF425AC}"/>
              </a:ext>
            </a:extLst>
          </p:cNvPr>
          <p:cNvSpPr>
            <a:spLocks noGrp="1" noRot="1" noChangeAspect="1" noChangeArrowheads="1" noTextEdit="1"/>
          </p:cNvSpPr>
          <p:nvPr>
            <p:ph type="sldImg"/>
          </p:nvPr>
        </p:nvSpPr>
        <p:spPr>
          <a:ln/>
        </p:spPr>
      </p:sp>
      <p:sp>
        <p:nvSpPr>
          <p:cNvPr id="24580" name="2 Marcador de notas">
            <a:extLst>
              <a:ext uri="{FF2B5EF4-FFF2-40B4-BE49-F238E27FC236}">
                <a16:creationId xmlns:a16="http://schemas.microsoft.com/office/drawing/2014/main" id="{4F947A8C-E2A5-48FC-BE49-B15DCC8CDCE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24581" name="3 Marcador de número de diapositiva">
            <a:extLst>
              <a:ext uri="{FF2B5EF4-FFF2-40B4-BE49-F238E27FC236}">
                <a16:creationId xmlns:a16="http://schemas.microsoft.com/office/drawing/2014/main" id="{88848045-8BF9-4EF7-A0AF-FA81496751C4}"/>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BF926173-4C2B-45AC-A524-4119192CF4CA}" type="slidenum">
              <a:rPr lang="en-US" altLang="es-CO" sz="1200" u="sng">
                <a:latin typeface="Times New Roman" panose="02020603050405020304" pitchFamily="18" charset="0"/>
              </a:rPr>
              <a:pPr algn="r">
                <a:spcBef>
                  <a:spcPct val="0"/>
                </a:spcBef>
              </a:pPr>
              <a:t>10</a:t>
            </a:fld>
            <a:endParaRPr lang="en-US" altLang="es-CO" sz="1200" u="sng">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DFB5DBD7-91FD-4ECC-828E-6FE711D49B7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22D2F5DE-B375-4F40-B2B5-7216718BACB6}" type="slidenum">
              <a:rPr lang="en-US" altLang="es-CO" sz="1200">
                <a:latin typeface="Times New Roman" panose="02020603050405020304" pitchFamily="18" charset="0"/>
              </a:rPr>
              <a:pPr>
                <a:spcBef>
                  <a:spcPct val="0"/>
                </a:spcBef>
              </a:pPr>
              <a:t>11</a:t>
            </a:fld>
            <a:endParaRPr lang="en-US" altLang="es-CO" sz="1200">
              <a:latin typeface="Times New Roman" panose="02020603050405020304" pitchFamily="18" charset="0"/>
            </a:endParaRPr>
          </a:p>
        </p:txBody>
      </p:sp>
      <p:sp>
        <p:nvSpPr>
          <p:cNvPr id="26627" name="1 Marcador de imagen de diapositiva">
            <a:extLst>
              <a:ext uri="{FF2B5EF4-FFF2-40B4-BE49-F238E27FC236}">
                <a16:creationId xmlns:a16="http://schemas.microsoft.com/office/drawing/2014/main" id="{8A1C34EE-353C-4FCE-B3F1-2D882CD408EA}"/>
              </a:ext>
            </a:extLst>
          </p:cNvPr>
          <p:cNvSpPr>
            <a:spLocks noGrp="1" noRot="1" noChangeAspect="1" noChangeArrowheads="1" noTextEdit="1"/>
          </p:cNvSpPr>
          <p:nvPr>
            <p:ph type="sldImg"/>
          </p:nvPr>
        </p:nvSpPr>
        <p:spPr>
          <a:ln/>
        </p:spPr>
      </p:sp>
      <p:sp>
        <p:nvSpPr>
          <p:cNvPr id="26628" name="2 Marcador de notas">
            <a:extLst>
              <a:ext uri="{FF2B5EF4-FFF2-40B4-BE49-F238E27FC236}">
                <a16:creationId xmlns:a16="http://schemas.microsoft.com/office/drawing/2014/main" id="{208D46DC-B61D-484C-B77C-252FFCC40BD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r>
              <a:rPr lang="es-ES_tradnl" altLang="es-CO">
                <a:latin typeface="Calibri" panose="020F0502020204030204" pitchFamily="34" charset="0"/>
                <a:cs typeface="Times New Roman" panose="02020603050405020304" pitchFamily="18" charset="0"/>
              </a:rPr>
              <a:t>la presente propuesta busca  proporcionar a las empresas que conforman una Red de Colaboración , una arquitectura inter-empresarial que facilite la gestión de eventos inesperados que afectan a la planificación jerárquica de la producción en dicho contexto de colaboración. </a:t>
            </a:r>
            <a:endParaRPr lang="es-CO" altLang="es-CO">
              <a:latin typeface="Calibri" panose="020F0502020204030204" pitchFamily="34" charset="0"/>
              <a:cs typeface="Times New Roman" panose="02020603050405020304" pitchFamily="18" charset="0"/>
            </a:endParaRPr>
          </a:p>
          <a:p>
            <a:r>
              <a:rPr lang="es-ES_tradnl" altLang="es-CO">
                <a:latin typeface="Calibri" panose="020F0502020204030204" pitchFamily="34" charset="0"/>
                <a:ea typeface="Calibri" panose="020F0502020204030204" pitchFamily="34" charset="0"/>
                <a:cs typeface="Times New Roman" panose="02020603050405020304" pitchFamily="18" charset="0"/>
              </a:rPr>
              <a:t>La presente propuesta está basada en IE-GIP, al ser una de las arquitecturas  más completas e integrales, teniendo una robusta estructura en cuanto a las fases del ciclo de vida, vistas de modelado y bloques constructivos del marco de modelado</a:t>
            </a:r>
            <a:endParaRPr lang="es-CO" altLang="es-CO"/>
          </a:p>
          <a:p>
            <a:endParaRPr lang="es-ES" altLang="es-CO"/>
          </a:p>
          <a:p>
            <a:r>
              <a:rPr lang="es-ES_tradnl" altLang="es-CO">
                <a:latin typeface="Calibri" panose="020F0502020204030204" pitchFamily="34" charset="0"/>
                <a:cs typeface="Times New Roman" panose="02020603050405020304" pitchFamily="18" charset="0"/>
              </a:rPr>
              <a:t>, a través de la revisión profunda de la literatura consultada y con el objetivo de representar conceptualmente el gap detectado y en el que se pretende trabajar en la propuesta presentada en la siguiente sección, se muestra en la  Ilustración 13, el modelo conceptual de una AEI que se implementa desde un nivel estratégico en la RC y que se ejecuta a nivel táctico en un proceso especifico de PJP que gestiona de  manera adecuada los eventos inesperados a través del uso de DSS y sus respectivos componentes </a:t>
            </a:r>
          </a:p>
          <a:p>
            <a:endParaRPr lang="es-ES" altLang="es-CO"/>
          </a:p>
        </p:txBody>
      </p:sp>
      <p:sp>
        <p:nvSpPr>
          <p:cNvPr id="26629" name="3 Marcador de número de diapositiva">
            <a:extLst>
              <a:ext uri="{FF2B5EF4-FFF2-40B4-BE49-F238E27FC236}">
                <a16:creationId xmlns:a16="http://schemas.microsoft.com/office/drawing/2014/main" id="{28F440F3-E2EE-441B-9837-F5AD8E4A5271}"/>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78827FA6-DEDA-4BE6-8CA4-85C3DF2B337B}" type="slidenum">
              <a:rPr lang="en-US" altLang="es-CO" sz="1200" u="sng">
                <a:latin typeface="Times New Roman" panose="02020603050405020304" pitchFamily="18" charset="0"/>
              </a:rPr>
              <a:pPr algn="r">
                <a:spcBef>
                  <a:spcPct val="0"/>
                </a:spcBef>
              </a:pPr>
              <a:t>11</a:t>
            </a:fld>
            <a:endParaRPr lang="en-US" altLang="es-CO" sz="1200" u="sng">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a:extLst>
              <a:ext uri="{FF2B5EF4-FFF2-40B4-BE49-F238E27FC236}">
                <a16:creationId xmlns:a16="http://schemas.microsoft.com/office/drawing/2014/main" id="{B5E89696-233B-4B99-8E59-35E0229322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E9FF6DA7-676A-40A2-BC45-27DA8486F847}" type="slidenum">
              <a:rPr lang="en-US" altLang="es-CO" sz="1200">
                <a:latin typeface="Times New Roman" panose="02020603050405020304" pitchFamily="18" charset="0"/>
              </a:rPr>
              <a:pPr>
                <a:spcBef>
                  <a:spcPct val="0"/>
                </a:spcBef>
              </a:pPr>
              <a:t>12</a:t>
            </a:fld>
            <a:endParaRPr lang="en-US" altLang="es-CO" sz="1200">
              <a:latin typeface="Times New Roman" panose="02020603050405020304" pitchFamily="18" charset="0"/>
            </a:endParaRPr>
          </a:p>
        </p:txBody>
      </p:sp>
      <p:sp>
        <p:nvSpPr>
          <p:cNvPr id="28675" name="1 Marcador de imagen de diapositiva">
            <a:extLst>
              <a:ext uri="{FF2B5EF4-FFF2-40B4-BE49-F238E27FC236}">
                <a16:creationId xmlns:a16="http://schemas.microsoft.com/office/drawing/2014/main" id="{DA5CE952-EF57-4535-B719-1A019B220DC8}"/>
              </a:ext>
            </a:extLst>
          </p:cNvPr>
          <p:cNvSpPr>
            <a:spLocks noGrp="1" noRot="1" noChangeAspect="1" noChangeArrowheads="1" noTextEdit="1"/>
          </p:cNvSpPr>
          <p:nvPr>
            <p:ph type="sldImg"/>
          </p:nvPr>
        </p:nvSpPr>
        <p:spPr>
          <a:ln/>
        </p:spPr>
      </p:sp>
      <p:sp>
        <p:nvSpPr>
          <p:cNvPr id="28676" name="2 Marcador de notas">
            <a:extLst>
              <a:ext uri="{FF2B5EF4-FFF2-40B4-BE49-F238E27FC236}">
                <a16:creationId xmlns:a16="http://schemas.microsoft.com/office/drawing/2014/main" id="{7C81283A-D557-41C4-8C4A-48F7487A7B5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28677" name="3 Marcador de número de diapositiva">
            <a:extLst>
              <a:ext uri="{FF2B5EF4-FFF2-40B4-BE49-F238E27FC236}">
                <a16:creationId xmlns:a16="http://schemas.microsoft.com/office/drawing/2014/main" id="{FE2E8716-61EF-420A-8AA4-DC33261761B5}"/>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BE985380-BA0A-4978-90D6-3309AFA43FC2}" type="slidenum">
              <a:rPr lang="en-US" altLang="es-CO" sz="1200" u="sng">
                <a:latin typeface="Times New Roman" panose="02020603050405020304" pitchFamily="18" charset="0"/>
              </a:rPr>
              <a:pPr algn="r">
                <a:spcBef>
                  <a:spcPct val="0"/>
                </a:spcBef>
              </a:pPr>
              <a:t>12</a:t>
            </a:fld>
            <a:endParaRPr lang="en-US" altLang="es-CO" sz="1200" u="sng">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a:extLst>
              <a:ext uri="{FF2B5EF4-FFF2-40B4-BE49-F238E27FC236}">
                <a16:creationId xmlns:a16="http://schemas.microsoft.com/office/drawing/2014/main" id="{3E5DB6BB-1C00-416E-AE77-1862FD3F53E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758BDB3D-291B-4E1C-B922-7ED4CC659541}" type="slidenum">
              <a:rPr lang="en-US" altLang="es-CO" sz="1200">
                <a:latin typeface="Times New Roman" panose="02020603050405020304" pitchFamily="18" charset="0"/>
              </a:rPr>
              <a:pPr>
                <a:spcBef>
                  <a:spcPct val="0"/>
                </a:spcBef>
              </a:pPr>
              <a:t>13</a:t>
            </a:fld>
            <a:endParaRPr lang="en-US" altLang="es-CO" sz="1200">
              <a:latin typeface="Times New Roman" panose="02020603050405020304" pitchFamily="18" charset="0"/>
            </a:endParaRPr>
          </a:p>
        </p:txBody>
      </p:sp>
      <p:sp>
        <p:nvSpPr>
          <p:cNvPr id="30723" name="1 Marcador de imagen de diapositiva">
            <a:extLst>
              <a:ext uri="{FF2B5EF4-FFF2-40B4-BE49-F238E27FC236}">
                <a16:creationId xmlns:a16="http://schemas.microsoft.com/office/drawing/2014/main" id="{18702C0A-A363-47C8-A412-701F3F9EAC62}"/>
              </a:ext>
            </a:extLst>
          </p:cNvPr>
          <p:cNvSpPr>
            <a:spLocks noGrp="1" noRot="1" noChangeAspect="1" noChangeArrowheads="1" noTextEdit="1"/>
          </p:cNvSpPr>
          <p:nvPr>
            <p:ph type="sldImg"/>
          </p:nvPr>
        </p:nvSpPr>
        <p:spPr>
          <a:ln/>
        </p:spPr>
      </p:sp>
      <p:sp>
        <p:nvSpPr>
          <p:cNvPr id="30724" name="2 Marcador de notas">
            <a:extLst>
              <a:ext uri="{FF2B5EF4-FFF2-40B4-BE49-F238E27FC236}">
                <a16:creationId xmlns:a16="http://schemas.microsoft.com/office/drawing/2014/main" id="{1BE49BB1-8E61-4BFC-8D48-B836803F033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30725" name="3 Marcador de número de diapositiva">
            <a:extLst>
              <a:ext uri="{FF2B5EF4-FFF2-40B4-BE49-F238E27FC236}">
                <a16:creationId xmlns:a16="http://schemas.microsoft.com/office/drawing/2014/main" id="{C342EDEF-35AE-4A2E-99DD-1063CF1986E2}"/>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CEE6C271-F7AC-467A-AAF5-6EF2E1FD585F}" type="slidenum">
              <a:rPr lang="en-US" altLang="es-CO" sz="1200" u="sng">
                <a:latin typeface="Times New Roman" panose="02020603050405020304" pitchFamily="18" charset="0"/>
              </a:rPr>
              <a:pPr algn="r">
                <a:spcBef>
                  <a:spcPct val="0"/>
                </a:spcBef>
              </a:pPr>
              <a:t>13</a:t>
            </a:fld>
            <a:endParaRPr lang="en-US" altLang="es-CO" sz="1200" u="sng">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a:extLst>
              <a:ext uri="{FF2B5EF4-FFF2-40B4-BE49-F238E27FC236}">
                <a16:creationId xmlns:a16="http://schemas.microsoft.com/office/drawing/2014/main" id="{50A89C48-0A3D-4AA7-BE63-9F63C9A8BA5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C159FEBD-776E-4EA3-A51D-15890F1EB4E7}" type="slidenum">
              <a:rPr lang="en-US" altLang="es-CO" sz="1200">
                <a:latin typeface="Times New Roman" panose="02020603050405020304" pitchFamily="18" charset="0"/>
              </a:rPr>
              <a:pPr>
                <a:spcBef>
                  <a:spcPct val="0"/>
                </a:spcBef>
              </a:pPr>
              <a:t>14</a:t>
            </a:fld>
            <a:endParaRPr lang="en-US" altLang="es-CO" sz="1200">
              <a:latin typeface="Times New Roman" panose="02020603050405020304" pitchFamily="18" charset="0"/>
            </a:endParaRPr>
          </a:p>
        </p:txBody>
      </p:sp>
      <p:sp>
        <p:nvSpPr>
          <p:cNvPr id="32771" name="1 Marcador de imagen de diapositiva">
            <a:extLst>
              <a:ext uri="{FF2B5EF4-FFF2-40B4-BE49-F238E27FC236}">
                <a16:creationId xmlns:a16="http://schemas.microsoft.com/office/drawing/2014/main" id="{3FAFF399-9678-43EA-9164-CF7E2EBAD62F}"/>
              </a:ext>
            </a:extLst>
          </p:cNvPr>
          <p:cNvSpPr>
            <a:spLocks noGrp="1" noRot="1" noChangeAspect="1" noChangeArrowheads="1" noTextEdit="1"/>
          </p:cNvSpPr>
          <p:nvPr>
            <p:ph type="sldImg"/>
          </p:nvPr>
        </p:nvSpPr>
        <p:spPr>
          <a:ln/>
        </p:spPr>
      </p:sp>
      <p:sp>
        <p:nvSpPr>
          <p:cNvPr id="2" name="2 Marcador de notas">
            <a:extLst>
              <a:ext uri="{FF2B5EF4-FFF2-40B4-BE49-F238E27FC236}">
                <a16:creationId xmlns:a16="http://schemas.microsoft.com/office/drawing/2014/main" id="{3E684328-39A4-4CE7-86A1-8FF63A7FC22A}"/>
              </a:ext>
            </a:extLst>
          </p:cNvPr>
          <p:cNvSpPr>
            <a:spLocks noGrp="1"/>
          </p:cNvSpPr>
          <p:nvPr>
            <p:ph type="body" idx="1"/>
          </p:nvPr>
        </p:nvSpPr>
        <p:spPr>
          <a:ln/>
        </p:spPr>
        <p:txBody>
          <a:bodyPr/>
          <a:lstStyle/>
          <a:p>
            <a:pPr algn="just">
              <a:lnSpc>
                <a:spcPct val="115000"/>
              </a:lnSpc>
              <a:spcAft>
                <a:spcPts val="1000"/>
              </a:spcAft>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El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framework</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parcial propuesto parte de los siguientes supuestos:</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Symbol" panose="05050102010706020507" pitchFamily="18"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Las empresas que conforman la RC han iniciado un plan de colaboración y definido todos los aspectos estratégicos de la colaboración.</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Symbol" panose="05050102010706020507" pitchFamily="18"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Se está desarrollando entre las empresas una planificación jerárquica de la producción en un contexto colaborativo.</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spcAft>
                <a:spcPts val="1000"/>
              </a:spcAft>
              <a:buFont typeface="Symbol" panose="05050102010706020507" pitchFamily="18"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Se desea resolver el problema de gestión de eventos inesperados que afecta la planificación jerárquica de la producción en el contexto colaborativo.</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 </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Cada celda del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framework</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representa la intersección de una fase de ciclo de vida parcial, con una vista de modelado. </a:t>
            </a:r>
          </a:p>
          <a:p>
            <a:pPr>
              <a:defRPr/>
            </a:pPr>
            <a:endParaRPr lang="es-ES_tradnl" altLang="es-CO" sz="1800" dirty="0">
              <a:latin typeface="Calibri" panose="020F0502020204030204" pitchFamily="34" charset="0"/>
              <a:cs typeface="Times New Roman" panose="02020603050405020304" pitchFamily="18" charset="0"/>
            </a:endParaRPr>
          </a:p>
          <a:p>
            <a:pPr>
              <a:defRPr/>
            </a:pPr>
            <a:r>
              <a:rPr lang="es-ES_tradnl" sz="1800" b="1" dirty="0">
                <a:latin typeface="Calibri" panose="020F0502020204030204" pitchFamily="34" charset="0"/>
                <a:ea typeface="Times New Roman" panose="02020603050405020304" pitchFamily="18" charset="0"/>
                <a:cs typeface="Times New Roman" panose="02020603050405020304" pitchFamily="18" charset="0"/>
              </a:rPr>
              <a:t>Fases del ciclo de vida</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Wingdings" panose="05000000000000000000" pitchFamily="2"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Identificación: La fase de identificación cubre la identificación del dominio a ser modelado en términos de objetivos estratégicos del negocio y la relación del dominio con los elementos de su entorno. Para la problemática abordada, esta fase representa la motivación de la colaboración en el problema específico de la gestión de eventos inesperados. Anteriormente se ha indicado que las empresas ya han iniciado un proceso de colaboración, sin embargo es necesario detallar que empresas están colaborando y cuáles son los objetivos y motivaciones que buscan cada una de las empresas en el proceso de colaboración para la planificación de la producción. </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Wingdings" panose="05000000000000000000" pitchFamily="2"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Conceptualización: La fase de conceptualización define los conceptos de negocio que habilitan la realización de los objetivos de negocio y el dominio de operaciones incluyendo todos los elementos estratégicos necesarios para lograr las funcionalidades básicas del dominio. En la presente propuesta,  esta fase representa la definición estratégica con respecto a la gestión de eventos inesperados para la planificación colaborativa. Se define de forma conjunta la estrategia del negocio conjunto y la estrategia de los SI/TI las cuales deben estar alineadas. Se establece en términos generales  que información se va a compartir.</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Wingdings" panose="05000000000000000000" pitchFamily="2"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Definición: En esta fase se definen las funcionalidades del negocio en el dominio específico en términos de procesos de negocio, actividades empresariales, entradas y salidas. En la presente propuesta,  esta fase representa la definición y diseño de los elementos funcionales necesarios para que los objetivos planteados para el dominio sean llevados a cabo. los miembros de cada empresa que intervienen en el proceso de colaboración para la gestión de eventos inesperados. Se definen los equipos que van a trabajar conjuntamente, así como la estructura organizacional de los mismos, los miembros que conforman estos equipos y sus capacidades dentro de los procesos de colaboración del problema de gestión de eventos inesperados. Son definidos los objetivos que deben cumplirse para resolver el problema de gestión de eventos inesperados y sus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KPIs</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asociados, los procesos AS-IS  que se están desarrollando y como se quiere llegar a un estado TO-BE en el dominio global, el modelo decisional ligado a los procesos de gestión de eventos inesperados que afectan la planificación jerárquica de la producción, las aplicaciones que darán apoyo a estos procesos y los datos que se necesitan para generar el análisis de las decisiones.</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spcAft>
                <a:spcPts val="1000"/>
              </a:spcAft>
              <a:buFont typeface="Wingdings" panose="05000000000000000000" pitchFamily="2"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Plan de actuación: El plan de actuación describe la información necesaria para llevar a cabo todas las tareas del dominio. En la presente propuesta, representa la generación del documento del plan de actuación reflejando el trabajo realizado en las fases anteriores y como esta propuesta será comunicada tanto a la dirección de la RC como al personal involucrado en su puesta en marcha.</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a:defRPr/>
            </a:pPr>
            <a:endParaRPr lang="es-ES" altLang="es-CO" dirty="0"/>
          </a:p>
        </p:txBody>
      </p:sp>
      <p:sp>
        <p:nvSpPr>
          <p:cNvPr id="32773" name="3 Marcador de número de diapositiva">
            <a:extLst>
              <a:ext uri="{FF2B5EF4-FFF2-40B4-BE49-F238E27FC236}">
                <a16:creationId xmlns:a16="http://schemas.microsoft.com/office/drawing/2014/main" id="{E3F05181-5672-4414-987C-60F9314B140C}"/>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03F97433-19F0-4220-976E-14ADF3C6DCFA}" type="slidenum">
              <a:rPr lang="en-US" altLang="es-CO" sz="1200" u="sng">
                <a:latin typeface="Times New Roman" panose="02020603050405020304" pitchFamily="18" charset="0"/>
              </a:rPr>
              <a:pPr algn="r">
                <a:spcBef>
                  <a:spcPct val="0"/>
                </a:spcBef>
              </a:pPr>
              <a:t>14</a:t>
            </a:fld>
            <a:endParaRPr lang="en-US" altLang="es-CO" sz="1200" u="sng">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a:extLst>
              <a:ext uri="{FF2B5EF4-FFF2-40B4-BE49-F238E27FC236}">
                <a16:creationId xmlns:a16="http://schemas.microsoft.com/office/drawing/2014/main" id="{9D650FB8-EE1C-4F86-AA5F-1467C4EF678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5C154BC1-C8C0-48F2-8EDC-E38613B9B21A}" type="slidenum">
              <a:rPr lang="en-US" altLang="es-CO" sz="1200">
                <a:latin typeface="Times New Roman" panose="02020603050405020304" pitchFamily="18" charset="0"/>
              </a:rPr>
              <a:pPr>
                <a:spcBef>
                  <a:spcPct val="0"/>
                </a:spcBef>
              </a:pPr>
              <a:t>15</a:t>
            </a:fld>
            <a:endParaRPr lang="en-US" altLang="es-CO" sz="1200">
              <a:latin typeface="Times New Roman" panose="02020603050405020304" pitchFamily="18" charset="0"/>
            </a:endParaRPr>
          </a:p>
        </p:txBody>
      </p:sp>
      <p:sp>
        <p:nvSpPr>
          <p:cNvPr id="34819" name="1 Marcador de imagen de diapositiva">
            <a:extLst>
              <a:ext uri="{FF2B5EF4-FFF2-40B4-BE49-F238E27FC236}">
                <a16:creationId xmlns:a16="http://schemas.microsoft.com/office/drawing/2014/main" id="{3F81F1A0-A2A8-4493-AB6B-69C4F73414E9}"/>
              </a:ext>
            </a:extLst>
          </p:cNvPr>
          <p:cNvSpPr>
            <a:spLocks noGrp="1" noRot="1" noChangeAspect="1" noChangeArrowheads="1" noTextEdit="1"/>
          </p:cNvSpPr>
          <p:nvPr>
            <p:ph type="sldImg"/>
          </p:nvPr>
        </p:nvSpPr>
        <p:spPr>
          <a:ln/>
        </p:spPr>
      </p:sp>
      <p:sp>
        <p:nvSpPr>
          <p:cNvPr id="2" name="2 Marcador de notas">
            <a:extLst>
              <a:ext uri="{FF2B5EF4-FFF2-40B4-BE49-F238E27FC236}">
                <a16:creationId xmlns:a16="http://schemas.microsoft.com/office/drawing/2014/main" id="{4DF6B7EF-A56F-4565-8C51-BEA7F0CDFB37}"/>
              </a:ext>
            </a:extLst>
          </p:cNvPr>
          <p:cNvSpPr>
            <a:spLocks noGrp="1"/>
          </p:cNvSpPr>
          <p:nvPr>
            <p:ph type="body" idx="1"/>
          </p:nvPr>
        </p:nvSpPr>
        <p:spPr>
          <a:ln/>
        </p:spPr>
        <p:txBody>
          <a:bodyPr/>
          <a:lstStyle/>
          <a:p>
            <a:pPr>
              <a:defRPr/>
            </a:pPr>
            <a:r>
              <a:rPr lang="es-ES" altLang="es-CO" dirty="0"/>
              <a:t>. </a:t>
            </a:r>
            <a:r>
              <a:rPr lang="en-US" altLang="es-CO" dirty="0"/>
              <a:t>Framework for a Decision Support System in a Hierarchical Extended Enterprise, FDSSHEE</a:t>
            </a:r>
          </a:p>
          <a:p>
            <a:pPr algn="just">
              <a:lnSpc>
                <a:spcPct val="115000"/>
              </a:lnSpc>
              <a:spcAft>
                <a:spcPts val="1000"/>
              </a:spcAft>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La arquitectura de partida para la definición de las vistas propuestas ha sido IE-GIP, que a su vez se ha basado en CIMOSA y GERAM También se ha tenido en cuenta el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framework</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propuesto por Boza (2009, 2010)  para sistemas de soporte a la toma de decisiones en contexto de decisiones jerárquicas de la empresa extendida (Framework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for</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a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Decision</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Support</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System</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in a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Hierarchical</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Extended Enterprise, FDSSHEE),  que aporta una vista fundamental en la propuesta como lo es la vista de decisión y otros elementos que serán incluidos en la vista de SI/TI, ya  que el proceso de toma de decisiones en el contexto de colaboración  es muy valioso y debe ser cuidadosamente integrado con los procesos de negocio. La Tabla 12 muestra un análisis comparativo del origen de  las vistas de modelado de la propuesta y las arquitecturas mencionadas anteriormente. Sin embargo algunas de las vistas propuestas han evolucionado en cuanto a su contenido y forma, a continuación se justifica su evolución e inclusión en el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framework</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a:t>
            </a:r>
          </a:p>
          <a:p>
            <a:pPr algn="just">
              <a:lnSpc>
                <a:spcPct val="115000"/>
              </a:lnSpc>
              <a:spcAft>
                <a:spcPts val="1000"/>
              </a:spcAft>
              <a:defRPr/>
            </a:pPr>
            <a:endParaRPr lang="es-ES_tradnl" sz="18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defRPr/>
            </a:pP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Wingdings" panose="05000000000000000000" pitchFamily="2"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Vista de negocios: Esta vista representa los aspectos estratégicos que deben ser tomados en cuenta en la RC,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stakeholders</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dominio, objetivos y evaluación del rendimiento (Adaptado Cuenca, 2009). </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Wingdings" panose="05000000000000000000" pitchFamily="2"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Vista de organización: Esta vista permite la representación y la modificación de la estructura organizacional y jerárquica de la RC, así como las celdas y unidades organizacionales  involucradas en los procesos analizados (FORCE, IFIP-IFAC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Task</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1998).</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Wingdings" panose="05000000000000000000" pitchFamily="2"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Vista de recursos: Esta vista representa las capacidades y recursos para completar los procesos de negocio. Esta vista incluye recursos  físicos y humanos (FORCE, IFIP-IFAC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Task</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1998).</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Wingdings" panose="05000000000000000000" pitchFamily="2"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Vista de procesos: Esta vista representa los procesos tácticos y operativos de la RC, su funcionalidad, rendimiento, entradas y salidas. Esta vista incluye una definición de los procesos AS-IS y los procesos TO-BE, así como la operación y la mejora de los procesos, así de cómo deben ser gestionados los eventos inesperados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Vesterager</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at al, 2002; Adam et al, 2005; </a:t>
            </a:r>
            <a:r>
              <a:rPr lang="es-ES_tradnl" sz="1800" dirty="0" err="1">
                <a:latin typeface="Calibri" panose="020F0502020204030204" pitchFamily="34" charset="0"/>
                <a:ea typeface="Times New Roman" panose="02020603050405020304" pitchFamily="18" charset="0"/>
                <a:cs typeface="Times New Roman" panose="02020603050405020304" pitchFamily="18" charset="0"/>
              </a:rPr>
              <a:t>Schekkerman</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 2006).</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Wingdings" panose="05000000000000000000" pitchFamily="2"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Vista de decisión: Esta vista se refiere al sistema de toma de decisiones que tiene que ser aprobado por los responsables de los procesos de negocio. Este punto de vista es muy valioso en la determinación de cómo las decisiones se tienen en cuenta en el proceso de planificación</a:t>
            </a:r>
            <a:r>
              <a:rPr lang="es-ES_tradnl" sz="1800" dirty="0">
                <a:latin typeface="Calibri" panose="020F0502020204030204" pitchFamily="34" charset="0"/>
                <a:ea typeface="Times New Roman" panose="02020603050405020304" pitchFamily="18" charset="0"/>
                <a:cs typeface="Calibri" panose="020F0502020204030204" pitchFamily="34" charset="0"/>
              </a:rPr>
              <a:t> </a:t>
            </a:r>
            <a:r>
              <a:rPr lang="es-ES" sz="1800" dirty="0">
                <a:latin typeface="Calibri" panose="020F0502020204030204" pitchFamily="34" charset="0"/>
                <a:ea typeface="Times New Roman" panose="02020603050405020304" pitchFamily="18" charset="0"/>
                <a:cs typeface="Calibri" panose="020F0502020204030204" pitchFamily="34" charset="0"/>
              </a:rPr>
              <a:t>(Chen, et al., 1997)</a:t>
            </a:r>
            <a:r>
              <a:rPr lang="es-ES_tradnl" sz="1800" dirty="0">
                <a:latin typeface="Calibri" panose="020F0502020204030204" pitchFamily="34" charset="0"/>
                <a:ea typeface="Times New Roman" panose="02020603050405020304" pitchFamily="18" charset="0"/>
                <a:cs typeface="Calibri" panose="020F0502020204030204" pitchFamily="34" charset="0"/>
              </a:rPr>
              <a:t>.</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Wingdings" panose="05000000000000000000" pitchFamily="2"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Vista de datos: Los datos se transforman en información dentro de las organizaciones. En el proceso de aprendizaje continuo en el que estas participan, la información que manejan se convierte en conocimiento. Por lo tanto, este es un activo diferenciador de la RC </a:t>
            </a:r>
            <a:r>
              <a:rPr lang="es-ES" sz="1800" dirty="0">
                <a:latin typeface="Calibri" panose="020F0502020204030204" pitchFamily="34" charset="0"/>
                <a:ea typeface="Times New Roman" panose="02020603050405020304" pitchFamily="18" charset="0"/>
                <a:cs typeface="Times New Roman" panose="02020603050405020304" pitchFamily="18" charset="0"/>
              </a:rPr>
              <a:t>(Boza, et al., 2010)</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spcAft>
                <a:spcPts val="1000"/>
              </a:spcAft>
              <a:buFont typeface="Wingdings" panose="05000000000000000000" pitchFamily="2"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Vista de SI/TI: Esta vista define qué tipo de aplicaciones y que tecnología son necesarias para la RC, además los requerimientos de las aplicaciones para administrar los datos y presentar la información </a:t>
            </a:r>
            <a:r>
              <a:rPr lang="es-ES" sz="1800" dirty="0">
                <a:latin typeface="Calibri" panose="020F0502020204030204" pitchFamily="34" charset="0"/>
                <a:ea typeface="Times New Roman" panose="02020603050405020304" pitchFamily="18" charset="0"/>
                <a:cs typeface="Times New Roman" panose="02020603050405020304" pitchFamily="18" charset="0"/>
              </a:rPr>
              <a:t>(Cuenca, 2009)</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a:defRPr/>
            </a:pPr>
            <a:endParaRPr lang="es-ES" altLang="es-CO" dirty="0"/>
          </a:p>
        </p:txBody>
      </p:sp>
      <p:sp>
        <p:nvSpPr>
          <p:cNvPr id="34821" name="3 Marcador de número de diapositiva">
            <a:extLst>
              <a:ext uri="{FF2B5EF4-FFF2-40B4-BE49-F238E27FC236}">
                <a16:creationId xmlns:a16="http://schemas.microsoft.com/office/drawing/2014/main" id="{E99438A0-D21C-4D69-83E8-B39470A0806D}"/>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0418511B-187C-4025-91B5-2C0C235F7054}" type="slidenum">
              <a:rPr lang="en-US" altLang="es-CO" sz="1200" u="sng">
                <a:latin typeface="Times New Roman" panose="02020603050405020304" pitchFamily="18" charset="0"/>
              </a:rPr>
              <a:pPr algn="r">
                <a:spcBef>
                  <a:spcPct val="0"/>
                </a:spcBef>
              </a:pPr>
              <a:t>15</a:t>
            </a:fld>
            <a:endParaRPr lang="en-US" altLang="es-CO" sz="1200" u="sng">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a:extLst>
              <a:ext uri="{FF2B5EF4-FFF2-40B4-BE49-F238E27FC236}">
                <a16:creationId xmlns:a16="http://schemas.microsoft.com/office/drawing/2014/main" id="{EF3B94AF-0588-4D60-8260-A1AD3E47133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F7D6F409-8496-4987-8BAF-1ACB35618B1C}" type="slidenum">
              <a:rPr lang="en-US" altLang="es-CO" sz="1200">
                <a:latin typeface="Times New Roman" panose="02020603050405020304" pitchFamily="18" charset="0"/>
              </a:rPr>
              <a:pPr>
                <a:spcBef>
                  <a:spcPct val="0"/>
                </a:spcBef>
              </a:pPr>
              <a:t>16</a:t>
            </a:fld>
            <a:endParaRPr lang="en-US" altLang="es-CO" sz="1200">
              <a:latin typeface="Times New Roman" panose="02020603050405020304" pitchFamily="18" charset="0"/>
            </a:endParaRPr>
          </a:p>
        </p:txBody>
      </p:sp>
      <p:sp>
        <p:nvSpPr>
          <p:cNvPr id="36867" name="1 Marcador de imagen de diapositiva">
            <a:extLst>
              <a:ext uri="{FF2B5EF4-FFF2-40B4-BE49-F238E27FC236}">
                <a16:creationId xmlns:a16="http://schemas.microsoft.com/office/drawing/2014/main" id="{D8CB4DC5-2A6C-4E17-AD1A-CD2766BB7FA5}"/>
              </a:ext>
            </a:extLst>
          </p:cNvPr>
          <p:cNvSpPr>
            <a:spLocks noGrp="1" noRot="1" noChangeAspect="1" noChangeArrowheads="1" noTextEdit="1"/>
          </p:cNvSpPr>
          <p:nvPr>
            <p:ph type="sldImg"/>
          </p:nvPr>
        </p:nvSpPr>
        <p:spPr>
          <a:ln/>
        </p:spPr>
      </p:sp>
      <p:sp>
        <p:nvSpPr>
          <p:cNvPr id="36868" name="2 Marcador de notas">
            <a:extLst>
              <a:ext uri="{FF2B5EF4-FFF2-40B4-BE49-F238E27FC236}">
                <a16:creationId xmlns:a16="http://schemas.microsoft.com/office/drawing/2014/main" id="{CF77A4B1-39D9-471F-A46B-DF3A4C3A9DE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_tradnl" altLang="es-CO" sz="1800">
                <a:latin typeface="Calibri" panose="020F0502020204030204" pitchFamily="34" charset="0"/>
                <a:cs typeface="Times New Roman" panose="02020603050405020304" pitchFamily="18" charset="0"/>
              </a:rPr>
              <a:t>representa el Framework parcial que será usado para resolver el problema de gestión de eventos inesperados en la planificación jerárquica de la producción en contextos colaborativos.</a:t>
            </a:r>
            <a:endParaRPr lang="es-CO" altLang="es-CO" sz="1800">
              <a:latin typeface="Calibri" panose="020F0502020204030204" pitchFamily="34" charset="0"/>
              <a:cs typeface="Times New Roman" panose="02020603050405020304" pitchFamily="18" charset="0"/>
            </a:endParaRPr>
          </a:p>
          <a:p>
            <a:endParaRPr lang="es-ES" altLang="es-CO"/>
          </a:p>
        </p:txBody>
      </p:sp>
      <p:sp>
        <p:nvSpPr>
          <p:cNvPr id="36869" name="3 Marcador de número de diapositiva">
            <a:extLst>
              <a:ext uri="{FF2B5EF4-FFF2-40B4-BE49-F238E27FC236}">
                <a16:creationId xmlns:a16="http://schemas.microsoft.com/office/drawing/2014/main" id="{06D70FEA-B242-40D1-889C-2247130D880D}"/>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BF72D456-7BD7-48AF-A559-44D18CB933AF}" type="slidenum">
              <a:rPr lang="en-US" altLang="es-CO" sz="1200" u="sng">
                <a:latin typeface="Times New Roman" panose="02020603050405020304" pitchFamily="18" charset="0"/>
              </a:rPr>
              <a:pPr algn="r">
                <a:spcBef>
                  <a:spcPct val="0"/>
                </a:spcBef>
              </a:pPr>
              <a:t>16</a:t>
            </a:fld>
            <a:endParaRPr lang="en-US" altLang="es-CO" sz="1200" u="sng">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a:extLst>
              <a:ext uri="{FF2B5EF4-FFF2-40B4-BE49-F238E27FC236}">
                <a16:creationId xmlns:a16="http://schemas.microsoft.com/office/drawing/2014/main" id="{73269409-97E7-4F97-8120-C3648D2455E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6F2095C0-BC77-4BC7-8980-C9A7D18025E3}" type="slidenum">
              <a:rPr lang="en-US" altLang="es-CO" sz="1200">
                <a:latin typeface="Times New Roman" panose="02020603050405020304" pitchFamily="18" charset="0"/>
              </a:rPr>
              <a:pPr>
                <a:spcBef>
                  <a:spcPct val="0"/>
                </a:spcBef>
              </a:pPr>
              <a:t>17</a:t>
            </a:fld>
            <a:endParaRPr lang="en-US" altLang="es-CO" sz="1200">
              <a:latin typeface="Times New Roman" panose="02020603050405020304" pitchFamily="18" charset="0"/>
            </a:endParaRPr>
          </a:p>
        </p:txBody>
      </p:sp>
      <p:sp>
        <p:nvSpPr>
          <p:cNvPr id="38915" name="1 Marcador de imagen de diapositiva">
            <a:extLst>
              <a:ext uri="{FF2B5EF4-FFF2-40B4-BE49-F238E27FC236}">
                <a16:creationId xmlns:a16="http://schemas.microsoft.com/office/drawing/2014/main" id="{F7F9A2A7-2F2A-4542-B5E5-601338131E83}"/>
              </a:ext>
            </a:extLst>
          </p:cNvPr>
          <p:cNvSpPr>
            <a:spLocks noGrp="1" noRot="1" noChangeAspect="1" noChangeArrowheads="1" noTextEdit="1"/>
          </p:cNvSpPr>
          <p:nvPr>
            <p:ph type="sldImg"/>
          </p:nvPr>
        </p:nvSpPr>
        <p:spPr>
          <a:ln/>
        </p:spPr>
      </p:sp>
      <p:sp>
        <p:nvSpPr>
          <p:cNvPr id="2" name="2 Marcador de notas">
            <a:extLst>
              <a:ext uri="{FF2B5EF4-FFF2-40B4-BE49-F238E27FC236}">
                <a16:creationId xmlns:a16="http://schemas.microsoft.com/office/drawing/2014/main" id="{8582A041-5CCF-4974-AB5D-471A855EE69C}"/>
              </a:ext>
            </a:extLst>
          </p:cNvPr>
          <p:cNvSpPr>
            <a:spLocks noGrp="1"/>
          </p:cNvSpPr>
          <p:nvPr>
            <p:ph type="body" idx="1"/>
          </p:nvPr>
        </p:nvSpPr>
        <p:spPr>
          <a:ln/>
        </p:spPr>
        <p:txBody>
          <a:bodyPr/>
          <a:lstStyle/>
          <a:p>
            <a:pPr marL="342900" indent="-342900" algn="just">
              <a:lnSpc>
                <a:spcPct val="115000"/>
              </a:lnSpc>
              <a:buFont typeface="Symbol" panose="05050102010706020507" pitchFamily="18" charset="2"/>
              <a:buChar char=""/>
              <a:defRPr/>
            </a:pPr>
            <a:r>
              <a:rPr lang="es-ES" altLang="es-CO" dirty="0"/>
              <a:t>. </a:t>
            </a:r>
            <a:r>
              <a:rPr lang="es-ES_tradnl" sz="1800" dirty="0">
                <a:latin typeface="Calibri" panose="020F0502020204030204" pitchFamily="34" charset="0"/>
                <a:ea typeface="Times New Roman" panose="02020603050405020304" pitchFamily="18" charset="0"/>
                <a:cs typeface="Times New Roman" panose="02020603050405020304" pitchFamily="18" charset="0"/>
              </a:rPr>
              <a:t>Las empresas que han iniciado un plan de colaboración manejan un proceso existente real, donde  los diferentes trabajadores están involucrados en la ejecución de estos procesos, por lo que la definición de trabajadores cobra sentido al ser estos identificados como elementos vitales para la implementación de la arquitectura.</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Symbol" panose="05050102010706020507" pitchFamily="18"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Las capacidades requeridas para un puesto de trabajo involucrado en el proceso de colaboración son atributos del bloque constructivo “unidad” representando las capacidades ideales que debería reunir este puesto de trabajo. En este sentido incluso cuando las capacidades representan el concepto de recursos dentro de las organizaciones al estar ligadas a la unidad organizacional representan un concepto organizacional que es instanciado a través del bloque constructivo trabajador en la fase de definición.</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spcAft>
                <a:spcPts val="1000"/>
              </a:spcAft>
              <a:buFont typeface="Symbol" panose="05050102010706020507" pitchFamily="18" charset="2"/>
              <a:buChar char=""/>
              <a:defRPr/>
            </a:pPr>
            <a:r>
              <a:rPr lang="es-ES_tradnl" sz="1800" dirty="0">
                <a:latin typeface="Calibri" panose="020F0502020204030204" pitchFamily="34" charset="0"/>
                <a:ea typeface="Times New Roman" panose="02020603050405020304" pitchFamily="18" charset="0"/>
                <a:cs typeface="Times New Roman" panose="02020603050405020304" pitchFamily="18" charset="0"/>
              </a:rPr>
              <a:t>Algunos bloques constructivos se repiten en algunas o todas las fases del ciclo de vida, sin aportar información diferente en cada fase, este es el caso para: dominio, unidad, celda, trabajador, eventos inesperados, modelo de decisión, modelo de datos y modelo de análisis.</a:t>
            </a:r>
            <a:endParaRPr lang="es-CO" sz="1800" dirty="0">
              <a:latin typeface="Calibri" panose="020F0502020204030204" pitchFamily="34" charset="0"/>
              <a:ea typeface="Times New Roman" panose="02020603050405020304" pitchFamily="18" charset="0"/>
              <a:cs typeface="Times New Roman" panose="02020603050405020304" pitchFamily="18" charset="0"/>
            </a:endParaRPr>
          </a:p>
          <a:p>
            <a:pPr>
              <a:defRPr/>
            </a:pPr>
            <a:endParaRPr lang="es-ES" altLang="es-CO" dirty="0"/>
          </a:p>
        </p:txBody>
      </p:sp>
      <p:sp>
        <p:nvSpPr>
          <p:cNvPr id="38917" name="3 Marcador de número de diapositiva">
            <a:extLst>
              <a:ext uri="{FF2B5EF4-FFF2-40B4-BE49-F238E27FC236}">
                <a16:creationId xmlns:a16="http://schemas.microsoft.com/office/drawing/2014/main" id="{436BF734-3D95-4791-9E81-378A8DCF82C4}"/>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00E552E0-AAA2-4B98-A874-9B3B5F7EF866}" type="slidenum">
              <a:rPr lang="en-US" altLang="es-CO" sz="1200" u="sng">
                <a:latin typeface="Times New Roman" panose="02020603050405020304" pitchFamily="18" charset="0"/>
              </a:rPr>
              <a:pPr algn="r">
                <a:spcBef>
                  <a:spcPct val="0"/>
                </a:spcBef>
              </a:pPr>
              <a:t>17</a:t>
            </a:fld>
            <a:endParaRPr lang="en-US" altLang="es-CO" sz="1200" u="sng">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a:extLst>
              <a:ext uri="{FF2B5EF4-FFF2-40B4-BE49-F238E27FC236}">
                <a16:creationId xmlns:a16="http://schemas.microsoft.com/office/drawing/2014/main" id="{9FF9A5CC-C89B-44BA-A5BC-DECF8B0B4D9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6F139724-BC10-49BC-9E24-8C52B0689B28}" type="slidenum">
              <a:rPr lang="en-US" altLang="es-CO" sz="1200">
                <a:latin typeface="Times New Roman" panose="02020603050405020304" pitchFamily="18" charset="0"/>
              </a:rPr>
              <a:pPr>
                <a:spcBef>
                  <a:spcPct val="0"/>
                </a:spcBef>
              </a:pPr>
              <a:t>18</a:t>
            </a:fld>
            <a:endParaRPr lang="en-US" altLang="es-CO" sz="1200">
              <a:latin typeface="Times New Roman" panose="02020603050405020304" pitchFamily="18" charset="0"/>
            </a:endParaRPr>
          </a:p>
        </p:txBody>
      </p:sp>
      <p:sp>
        <p:nvSpPr>
          <p:cNvPr id="40963" name="1 Marcador de imagen de diapositiva">
            <a:extLst>
              <a:ext uri="{FF2B5EF4-FFF2-40B4-BE49-F238E27FC236}">
                <a16:creationId xmlns:a16="http://schemas.microsoft.com/office/drawing/2014/main" id="{1A33CBF7-904F-461D-9724-B9BE0181EC60}"/>
              </a:ext>
            </a:extLst>
          </p:cNvPr>
          <p:cNvSpPr>
            <a:spLocks noGrp="1" noRot="1" noChangeAspect="1" noChangeArrowheads="1" noTextEdit="1"/>
          </p:cNvSpPr>
          <p:nvPr>
            <p:ph type="sldImg"/>
          </p:nvPr>
        </p:nvSpPr>
        <p:spPr>
          <a:ln/>
        </p:spPr>
      </p:sp>
      <p:sp>
        <p:nvSpPr>
          <p:cNvPr id="40964" name="2 Marcador de notas">
            <a:extLst>
              <a:ext uri="{FF2B5EF4-FFF2-40B4-BE49-F238E27FC236}">
                <a16:creationId xmlns:a16="http://schemas.microsoft.com/office/drawing/2014/main" id="{C5539A51-3DE3-405A-AB2E-4B61228D0FC6}"/>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40965" name="3 Marcador de número de diapositiva">
            <a:extLst>
              <a:ext uri="{FF2B5EF4-FFF2-40B4-BE49-F238E27FC236}">
                <a16:creationId xmlns:a16="http://schemas.microsoft.com/office/drawing/2014/main" id="{6ACB1873-DE0F-4077-AF4E-41F661DD75CC}"/>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592EB263-2072-495D-AC41-BF114FEFEAC0}" type="slidenum">
              <a:rPr lang="en-US" altLang="es-CO" sz="1200" u="sng">
                <a:latin typeface="Times New Roman" panose="02020603050405020304" pitchFamily="18" charset="0"/>
              </a:rPr>
              <a:pPr algn="r">
                <a:spcBef>
                  <a:spcPct val="0"/>
                </a:spcBef>
              </a:pPr>
              <a:t>18</a:t>
            </a:fld>
            <a:endParaRPr lang="en-US" altLang="es-CO" sz="1200" u="sng">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a:extLst>
              <a:ext uri="{FF2B5EF4-FFF2-40B4-BE49-F238E27FC236}">
                <a16:creationId xmlns:a16="http://schemas.microsoft.com/office/drawing/2014/main" id="{0B25B469-5B0E-44C8-94BB-4634F75B2C3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82483F70-DB8C-49DD-B02A-CD973A05E2E8}" type="slidenum">
              <a:rPr lang="en-US" altLang="es-CO" sz="1200">
                <a:latin typeface="Times New Roman" panose="02020603050405020304" pitchFamily="18" charset="0"/>
              </a:rPr>
              <a:pPr>
                <a:spcBef>
                  <a:spcPct val="0"/>
                </a:spcBef>
              </a:pPr>
              <a:t>19</a:t>
            </a:fld>
            <a:endParaRPr lang="en-US" altLang="es-CO" sz="1200">
              <a:latin typeface="Times New Roman" panose="02020603050405020304" pitchFamily="18" charset="0"/>
            </a:endParaRPr>
          </a:p>
        </p:txBody>
      </p:sp>
      <p:sp>
        <p:nvSpPr>
          <p:cNvPr id="43011" name="1 Marcador de imagen de diapositiva">
            <a:extLst>
              <a:ext uri="{FF2B5EF4-FFF2-40B4-BE49-F238E27FC236}">
                <a16:creationId xmlns:a16="http://schemas.microsoft.com/office/drawing/2014/main" id="{BB922E83-C18B-4D1B-B7EF-5A8F42D74FDA}"/>
              </a:ext>
            </a:extLst>
          </p:cNvPr>
          <p:cNvSpPr>
            <a:spLocks noGrp="1" noRot="1" noChangeAspect="1" noChangeArrowheads="1" noTextEdit="1"/>
          </p:cNvSpPr>
          <p:nvPr>
            <p:ph type="sldImg"/>
          </p:nvPr>
        </p:nvSpPr>
        <p:spPr>
          <a:ln/>
        </p:spPr>
      </p:sp>
      <p:sp>
        <p:nvSpPr>
          <p:cNvPr id="43012" name="2 Marcador de notas">
            <a:extLst>
              <a:ext uri="{FF2B5EF4-FFF2-40B4-BE49-F238E27FC236}">
                <a16:creationId xmlns:a16="http://schemas.microsoft.com/office/drawing/2014/main" id="{6A59F797-7256-4565-8A26-53C87DABE14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43013" name="3 Marcador de número de diapositiva">
            <a:extLst>
              <a:ext uri="{FF2B5EF4-FFF2-40B4-BE49-F238E27FC236}">
                <a16:creationId xmlns:a16="http://schemas.microsoft.com/office/drawing/2014/main" id="{085663E3-CB83-4121-B998-3286D540EB2B}"/>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85719E74-6D57-41EA-A6F7-ED766C5F9412}" type="slidenum">
              <a:rPr lang="en-US" altLang="es-CO" sz="1200" u="sng">
                <a:latin typeface="Times New Roman" panose="02020603050405020304" pitchFamily="18" charset="0"/>
              </a:rPr>
              <a:pPr algn="r">
                <a:spcBef>
                  <a:spcPct val="0"/>
                </a:spcBef>
              </a:pPr>
              <a:t>19</a:t>
            </a:fld>
            <a:endParaRPr lang="en-US" altLang="es-CO" sz="1200" u="sng">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4E261F29-5B41-4D23-B10F-13EABBE3F2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53362924-5D3C-44D7-9B72-262E0CB3B84B}" type="slidenum">
              <a:rPr lang="en-US" altLang="es-CO" sz="1200">
                <a:latin typeface="Times New Roman" panose="02020603050405020304" pitchFamily="18" charset="0"/>
              </a:rPr>
              <a:pPr>
                <a:spcBef>
                  <a:spcPct val="0"/>
                </a:spcBef>
              </a:pPr>
              <a:t>2</a:t>
            </a:fld>
            <a:endParaRPr lang="en-US" altLang="es-CO" sz="1200">
              <a:latin typeface="Times New Roman" panose="02020603050405020304" pitchFamily="18" charset="0"/>
            </a:endParaRPr>
          </a:p>
        </p:txBody>
      </p:sp>
      <p:sp>
        <p:nvSpPr>
          <p:cNvPr id="8195" name="1 Marcador de imagen de diapositiva">
            <a:extLst>
              <a:ext uri="{FF2B5EF4-FFF2-40B4-BE49-F238E27FC236}">
                <a16:creationId xmlns:a16="http://schemas.microsoft.com/office/drawing/2014/main" id="{01F90334-1E29-439F-92BF-8AC805778FBB}"/>
              </a:ext>
            </a:extLst>
          </p:cNvPr>
          <p:cNvSpPr>
            <a:spLocks noGrp="1" noRot="1" noChangeAspect="1" noChangeArrowheads="1" noTextEdit="1"/>
          </p:cNvSpPr>
          <p:nvPr>
            <p:ph type="sldImg"/>
          </p:nvPr>
        </p:nvSpPr>
        <p:spPr>
          <a:ln/>
        </p:spPr>
      </p:sp>
      <p:sp>
        <p:nvSpPr>
          <p:cNvPr id="8196" name="2 Marcador de notas">
            <a:extLst>
              <a:ext uri="{FF2B5EF4-FFF2-40B4-BE49-F238E27FC236}">
                <a16:creationId xmlns:a16="http://schemas.microsoft.com/office/drawing/2014/main" id="{35610607-CDB0-410E-A589-72CC6B9AB35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8197" name="3 Marcador de número de diapositiva">
            <a:extLst>
              <a:ext uri="{FF2B5EF4-FFF2-40B4-BE49-F238E27FC236}">
                <a16:creationId xmlns:a16="http://schemas.microsoft.com/office/drawing/2014/main" id="{3EC06C1A-8084-4B10-B75A-7BBE4ED2DD30}"/>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3A2BB546-368F-4E60-8196-454E144DF128}" type="slidenum">
              <a:rPr lang="en-US" altLang="es-CO" sz="1200" u="sng">
                <a:latin typeface="Times New Roman" panose="02020603050405020304" pitchFamily="18" charset="0"/>
              </a:rPr>
              <a:pPr algn="r">
                <a:spcBef>
                  <a:spcPct val="0"/>
                </a:spcBef>
              </a:pPr>
              <a:t>2</a:t>
            </a:fld>
            <a:endParaRPr lang="en-US" altLang="es-CO" sz="1200" u="sng">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a:extLst>
              <a:ext uri="{FF2B5EF4-FFF2-40B4-BE49-F238E27FC236}">
                <a16:creationId xmlns:a16="http://schemas.microsoft.com/office/drawing/2014/main" id="{AF83A15F-B607-467A-9510-EB58162DBA9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99AAEB9E-62AF-4178-85A0-6CF142A7A9AA}" type="slidenum">
              <a:rPr lang="en-US" altLang="es-CO" sz="1200">
                <a:latin typeface="Times New Roman" panose="02020603050405020304" pitchFamily="18" charset="0"/>
              </a:rPr>
              <a:pPr>
                <a:spcBef>
                  <a:spcPct val="0"/>
                </a:spcBef>
              </a:pPr>
              <a:t>20</a:t>
            </a:fld>
            <a:endParaRPr lang="en-US" altLang="es-CO" sz="1200">
              <a:latin typeface="Times New Roman" panose="02020603050405020304" pitchFamily="18" charset="0"/>
            </a:endParaRPr>
          </a:p>
        </p:txBody>
      </p:sp>
      <p:sp>
        <p:nvSpPr>
          <p:cNvPr id="45059" name="1 Marcador de imagen de diapositiva">
            <a:extLst>
              <a:ext uri="{FF2B5EF4-FFF2-40B4-BE49-F238E27FC236}">
                <a16:creationId xmlns:a16="http://schemas.microsoft.com/office/drawing/2014/main" id="{A98BA188-D575-449F-BF8F-193842290D07}"/>
              </a:ext>
            </a:extLst>
          </p:cNvPr>
          <p:cNvSpPr>
            <a:spLocks noGrp="1" noRot="1" noChangeAspect="1" noChangeArrowheads="1" noTextEdit="1"/>
          </p:cNvSpPr>
          <p:nvPr>
            <p:ph type="sldImg"/>
          </p:nvPr>
        </p:nvSpPr>
        <p:spPr>
          <a:ln/>
        </p:spPr>
      </p:sp>
      <p:sp>
        <p:nvSpPr>
          <p:cNvPr id="45060" name="2 Marcador de notas">
            <a:extLst>
              <a:ext uri="{FF2B5EF4-FFF2-40B4-BE49-F238E27FC236}">
                <a16:creationId xmlns:a16="http://schemas.microsoft.com/office/drawing/2014/main" id="{60BEA43C-388B-4070-B732-EBF27073F3E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45061" name="3 Marcador de número de diapositiva">
            <a:extLst>
              <a:ext uri="{FF2B5EF4-FFF2-40B4-BE49-F238E27FC236}">
                <a16:creationId xmlns:a16="http://schemas.microsoft.com/office/drawing/2014/main" id="{1C5D82CE-5B4E-4B70-9AD0-F8284C555F27}"/>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4EE55EC2-56E5-45DB-B506-D94AFFA74B5C}" type="slidenum">
              <a:rPr lang="en-US" altLang="es-CO" sz="1200" u="sng">
                <a:latin typeface="Times New Roman" panose="02020603050405020304" pitchFamily="18" charset="0"/>
              </a:rPr>
              <a:pPr algn="r">
                <a:spcBef>
                  <a:spcPct val="0"/>
                </a:spcBef>
              </a:pPr>
              <a:t>20</a:t>
            </a:fld>
            <a:endParaRPr lang="en-US" altLang="es-CO" sz="1200" u="sng">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a:extLst>
              <a:ext uri="{FF2B5EF4-FFF2-40B4-BE49-F238E27FC236}">
                <a16:creationId xmlns:a16="http://schemas.microsoft.com/office/drawing/2014/main" id="{F8756820-388D-45E7-9A64-EE77B1EFF5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C6C09BE6-B0CB-4847-8321-C7721C338387}" type="slidenum">
              <a:rPr lang="en-US" altLang="es-CO" sz="1200">
                <a:latin typeface="Times New Roman" panose="02020603050405020304" pitchFamily="18" charset="0"/>
              </a:rPr>
              <a:pPr>
                <a:spcBef>
                  <a:spcPct val="0"/>
                </a:spcBef>
              </a:pPr>
              <a:t>21</a:t>
            </a:fld>
            <a:endParaRPr lang="en-US" altLang="es-CO" sz="1200">
              <a:latin typeface="Times New Roman" panose="02020603050405020304" pitchFamily="18" charset="0"/>
            </a:endParaRPr>
          </a:p>
        </p:txBody>
      </p:sp>
      <p:sp>
        <p:nvSpPr>
          <p:cNvPr id="47107" name="1 Marcador de imagen de diapositiva">
            <a:extLst>
              <a:ext uri="{FF2B5EF4-FFF2-40B4-BE49-F238E27FC236}">
                <a16:creationId xmlns:a16="http://schemas.microsoft.com/office/drawing/2014/main" id="{544EAA50-2C85-4709-B673-BFDBFA4B4F56}"/>
              </a:ext>
            </a:extLst>
          </p:cNvPr>
          <p:cNvSpPr>
            <a:spLocks noGrp="1" noRot="1" noChangeAspect="1" noChangeArrowheads="1" noTextEdit="1"/>
          </p:cNvSpPr>
          <p:nvPr>
            <p:ph type="sldImg"/>
          </p:nvPr>
        </p:nvSpPr>
        <p:spPr>
          <a:ln/>
        </p:spPr>
      </p:sp>
      <p:sp>
        <p:nvSpPr>
          <p:cNvPr id="2" name="2 Marcador de notas">
            <a:extLst>
              <a:ext uri="{FF2B5EF4-FFF2-40B4-BE49-F238E27FC236}">
                <a16:creationId xmlns:a16="http://schemas.microsoft.com/office/drawing/2014/main" id="{D6A62107-A522-4AC7-8088-7B070BFAFF0A}"/>
              </a:ext>
            </a:extLst>
          </p:cNvPr>
          <p:cNvSpPr>
            <a:spLocks noGrp="1"/>
          </p:cNvSpPr>
          <p:nvPr>
            <p:ph type="body" idx="1"/>
          </p:nvPr>
        </p:nvSpPr>
        <p:spPr>
          <a:ln/>
        </p:spPr>
        <p:txBody>
          <a:bodyPr/>
          <a:lstStyle/>
          <a:p>
            <a:pPr algn="just">
              <a:lnSpc>
                <a:spcPct val="115000"/>
              </a:lnSpc>
              <a:spcAft>
                <a:spcPts val="1000"/>
              </a:spcAft>
              <a:defRPr/>
            </a:pPr>
            <a:r>
              <a:rPr lang="es-ES" altLang="es-CO" dirty="0"/>
              <a:t>. </a:t>
            </a:r>
            <a:r>
              <a:rPr lang="es-ES_tradnl" sz="1000" dirty="0">
                <a:latin typeface="Calibri" panose="020F0502020204030204" pitchFamily="34" charset="0"/>
                <a:ea typeface="Times New Roman" panose="02020603050405020304" pitchFamily="18" charset="0"/>
                <a:cs typeface="Times New Roman" panose="02020603050405020304" pitchFamily="18" charset="0"/>
              </a:rPr>
              <a:t>La plantilla utilizada para cada constructor mantiene la siguiente estructura:</a:t>
            </a:r>
            <a:endParaRPr lang="es-CO" sz="11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defRPr/>
            </a:pPr>
            <a:r>
              <a:rPr lang="es-ES_tradnl" sz="1000" dirty="0">
                <a:latin typeface="Calibri" panose="020F0502020204030204" pitchFamily="34" charset="0"/>
                <a:ea typeface="Times New Roman" panose="02020603050405020304" pitchFamily="18" charset="0"/>
                <a:cs typeface="Times New Roman" panose="02020603050405020304" pitchFamily="18" charset="0"/>
              </a:rPr>
              <a:t> </a:t>
            </a:r>
            <a:endParaRPr lang="es-CO" sz="11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Symbol" panose="05050102010706020507" pitchFamily="18" charset="2"/>
              <a:buChar char=""/>
              <a:defRPr/>
            </a:pPr>
            <a:r>
              <a:rPr lang="es-ES_tradnl" sz="1000" dirty="0">
                <a:latin typeface="Calibri" panose="020F0502020204030204" pitchFamily="34" charset="0"/>
                <a:ea typeface="Times New Roman" panose="02020603050405020304" pitchFamily="18" charset="0"/>
                <a:cs typeface="Times New Roman" panose="02020603050405020304" pitchFamily="18" charset="0"/>
              </a:rPr>
              <a:t>Cabecera: el fondo de la cabecera se demarca en diferente color con el objetivo de separar la cabecera del cuerpo. La cabecera contiene los atributos relacionados con la identificación del bloque constructivo y su contexto de modelado, incluye los siguientes elementos:</a:t>
            </a:r>
            <a:endParaRPr lang="es-CO" sz="1100" dirty="0">
              <a:latin typeface="Calibri" panose="020F0502020204030204" pitchFamily="34" charset="0"/>
              <a:ea typeface="Times New Roman" panose="02020603050405020304" pitchFamily="18" charset="0"/>
              <a:cs typeface="Times New Roman" panose="02020603050405020304" pitchFamily="18" charset="0"/>
            </a:endParaRPr>
          </a:p>
          <a:p>
            <a:pPr marL="742950" lvl="1" indent="-285750" algn="just">
              <a:lnSpc>
                <a:spcPct val="115000"/>
              </a:lnSpc>
              <a:buFont typeface="Courier New" panose="02070309020205020404" pitchFamily="49" charset="0"/>
              <a:buChar char="o"/>
              <a:defRPr/>
            </a:pPr>
            <a:r>
              <a:rPr lang="es-ES_tradnl" sz="1000" dirty="0">
                <a:latin typeface="Calibri" panose="020F0502020204030204" pitchFamily="34" charset="0"/>
                <a:ea typeface="Times New Roman" panose="02020603050405020304" pitchFamily="18" charset="0"/>
                <a:cs typeface="Times New Roman" panose="02020603050405020304" pitchFamily="18" charset="0"/>
              </a:rPr>
              <a:t>Etiqueta del bloque constructivo: indica el bloque constructivo al que está asociado, conformado por dos letras (Ver anexo 1 que contiene  el listado de etiquetas).</a:t>
            </a:r>
            <a:endParaRPr lang="es-CO" sz="1100" dirty="0">
              <a:latin typeface="Calibri" panose="020F0502020204030204" pitchFamily="34" charset="0"/>
              <a:ea typeface="Times New Roman" panose="02020603050405020304" pitchFamily="18" charset="0"/>
              <a:cs typeface="Times New Roman" panose="02020603050405020304" pitchFamily="18" charset="0"/>
            </a:endParaRPr>
          </a:p>
          <a:p>
            <a:pPr marL="742950" lvl="1" indent="-285750" algn="just">
              <a:lnSpc>
                <a:spcPct val="115000"/>
              </a:lnSpc>
              <a:buFont typeface="Courier New" panose="02070309020205020404" pitchFamily="49" charset="0"/>
              <a:buChar char="o"/>
              <a:defRPr/>
            </a:pPr>
            <a:r>
              <a:rPr lang="es-ES_tradnl" sz="1000" dirty="0">
                <a:latin typeface="Calibri" panose="020F0502020204030204" pitchFamily="34" charset="0"/>
                <a:ea typeface="Times New Roman" panose="02020603050405020304" pitchFamily="18" charset="0"/>
                <a:cs typeface="Times New Roman" panose="02020603050405020304" pitchFamily="18" charset="0"/>
              </a:rPr>
              <a:t>Identificador: tiene la estructura “Etiqueta-#”, donde etiqueta corresponde al valor de etiqueta del renglón anterior y # corresponde al número consecutivo de referencia única del bloque constructivo.</a:t>
            </a:r>
            <a:endParaRPr lang="es-CO" sz="1100" dirty="0">
              <a:latin typeface="Calibri" panose="020F0502020204030204" pitchFamily="34" charset="0"/>
              <a:ea typeface="Times New Roman" panose="02020603050405020304" pitchFamily="18" charset="0"/>
              <a:cs typeface="Times New Roman" panose="02020603050405020304" pitchFamily="18" charset="0"/>
            </a:endParaRPr>
          </a:p>
          <a:p>
            <a:pPr marL="742950" lvl="1" indent="-285750" algn="just">
              <a:lnSpc>
                <a:spcPct val="115000"/>
              </a:lnSpc>
              <a:buFont typeface="Courier New" panose="02070309020205020404" pitchFamily="49" charset="0"/>
              <a:buChar char="o"/>
              <a:defRPr/>
            </a:pPr>
            <a:r>
              <a:rPr lang="es-ES_tradnl" sz="1000" dirty="0">
                <a:latin typeface="Calibri" panose="020F0502020204030204" pitchFamily="34" charset="0"/>
                <a:ea typeface="Times New Roman" panose="02020603050405020304" pitchFamily="18" charset="0"/>
                <a:cs typeface="Times New Roman" panose="02020603050405020304" pitchFamily="18" charset="0"/>
              </a:rPr>
              <a:t>Nombre: indica el nombre del bloque constructivo.</a:t>
            </a:r>
            <a:endParaRPr lang="es-CO" sz="1100" dirty="0">
              <a:latin typeface="Calibri" panose="020F0502020204030204" pitchFamily="34" charset="0"/>
              <a:ea typeface="Times New Roman" panose="02020603050405020304" pitchFamily="18" charset="0"/>
              <a:cs typeface="Times New Roman" panose="02020603050405020304" pitchFamily="18" charset="0"/>
            </a:endParaRPr>
          </a:p>
          <a:p>
            <a:pPr marL="742950" lvl="1" indent="-285750" algn="just">
              <a:lnSpc>
                <a:spcPct val="115000"/>
              </a:lnSpc>
              <a:buFont typeface="Courier New" panose="02070309020205020404" pitchFamily="49" charset="0"/>
              <a:buChar char="o"/>
              <a:defRPr/>
            </a:pPr>
            <a:r>
              <a:rPr lang="es-ES_tradnl" sz="1000" dirty="0">
                <a:latin typeface="Calibri" panose="020F0502020204030204" pitchFamily="34" charset="0"/>
                <a:ea typeface="Times New Roman" panose="02020603050405020304" pitchFamily="18" charset="0"/>
                <a:cs typeface="Times New Roman" panose="02020603050405020304" pitchFamily="18" charset="0"/>
              </a:rPr>
              <a:t>Responsable del diseño: Indica el trabajador o equipo responsable del diseño del bloque constructivo.</a:t>
            </a:r>
            <a:endParaRPr lang="es-CO" sz="1100" dirty="0">
              <a:latin typeface="Calibri" panose="020F0502020204030204" pitchFamily="34" charset="0"/>
              <a:ea typeface="Times New Roman" panose="02020603050405020304" pitchFamily="18" charset="0"/>
              <a:cs typeface="Times New Roman" panose="02020603050405020304" pitchFamily="18" charset="0"/>
            </a:endParaRPr>
          </a:p>
          <a:p>
            <a:pPr marL="914400" algn="just">
              <a:lnSpc>
                <a:spcPct val="115000"/>
              </a:lnSpc>
              <a:defRPr/>
            </a:pPr>
            <a:r>
              <a:rPr lang="es-ES_tradnl" sz="1000" dirty="0">
                <a:latin typeface="Calibri" panose="020F0502020204030204" pitchFamily="34" charset="0"/>
                <a:ea typeface="Times New Roman" panose="02020603050405020304" pitchFamily="18" charset="0"/>
                <a:cs typeface="Times New Roman" panose="02020603050405020304" pitchFamily="18" charset="0"/>
              </a:rPr>
              <a:t> </a:t>
            </a:r>
            <a:endParaRPr lang="es-CO" sz="11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buFont typeface="Symbol" panose="05050102010706020507" pitchFamily="18" charset="2"/>
              <a:buChar char=""/>
              <a:defRPr/>
            </a:pPr>
            <a:r>
              <a:rPr lang="es-ES_tradnl" sz="1000" dirty="0">
                <a:latin typeface="Calibri" panose="020F0502020204030204" pitchFamily="34" charset="0"/>
                <a:ea typeface="Times New Roman" panose="02020603050405020304" pitchFamily="18" charset="0"/>
                <a:cs typeface="Times New Roman" panose="02020603050405020304" pitchFamily="18" charset="0"/>
              </a:rPr>
              <a:t>Cuerpo: el cuerpo contiene los atributos particulares que son específicos para cada bloque constructivo. El cuerpo se divide en dos partes de la siguiente manera:</a:t>
            </a:r>
            <a:endParaRPr lang="es-CO" sz="11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lgn="just">
              <a:lnSpc>
                <a:spcPct val="115000"/>
              </a:lnSpc>
              <a:spcAft>
                <a:spcPts val="1000"/>
              </a:spcAft>
              <a:buFont typeface="Courier New" panose="02070309020205020404" pitchFamily="49" charset="0"/>
              <a:buChar char="o"/>
              <a:defRPr/>
            </a:pPr>
            <a:r>
              <a:rPr lang="es-ES_tradnl" sz="1000" dirty="0">
                <a:latin typeface="Calibri" panose="020F0502020204030204" pitchFamily="34" charset="0"/>
                <a:ea typeface="Times New Roman" panose="02020603050405020304" pitchFamily="18" charset="0"/>
                <a:cs typeface="Times New Roman" panose="02020603050405020304" pitchFamily="18" charset="0"/>
              </a:rPr>
              <a:t>Descripciones: contiene los atributos descriptivos del bloque constructivo, entre los que se encuentran aquellos que son predefinidos en la plantilla, aquellos que pueden ser añadidos por el usuario para satisfacer necesidades particulares y declaración de obligatoriedad o no de los atributos.</a:t>
            </a:r>
            <a:endParaRPr lang="es-CO" sz="1100" dirty="0">
              <a:latin typeface="Calibri" panose="020F0502020204030204" pitchFamily="34" charset="0"/>
              <a:ea typeface="Times New Roman" panose="02020603050405020304" pitchFamily="18" charset="0"/>
              <a:cs typeface="Times New Roman" panose="02020603050405020304" pitchFamily="18" charset="0"/>
            </a:endParaRPr>
          </a:p>
          <a:p>
            <a:pPr>
              <a:defRPr/>
            </a:pPr>
            <a:r>
              <a:rPr lang="es-ES_tradnl" sz="1000" dirty="0">
                <a:latin typeface="Calibri" panose="020F0502020204030204" pitchFamily="34" charset="0"/>
                <a:ea typeface="Times New Roman" panose="02020603050405020304" pitchFamily="18" charset="0"/>
                <a:cs typeface="Times New Roman" panose="02020603050405020304" pitchFamily="18" charset="0"/>
              </a:rPr>
              <a:t>Relaciones: contiene los atributos de relación, que permiten describir relaciones de dominio-dependencia</a:t>
            </a:r>
            <a:endParaRPr lang="es-ES" altLang="es-CO" dirty="0"/>
          </a:p>
        </p:txBody>
      </p:sp>
      <p:sp>
        <p:nvSpPr>
          <p:cNvPr id="47109" name="3 Marcador de número de diapositiva">
            <a:extLst>
              <a:ext uri="{FF2B5EF4-FFF2-40B4-BE49-F238E27FC236}">
                <a16:creationId xmlns:a16="http://schemas.microsoft.com/office/drawing/2014/main" id="{0994209D-014E-4B48-A509-4DA590771369}"/>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FE4266F7-B6BA-4EA5-ABD4-88EEEE97CED8}" type="slidenum">
              <a:rPr lang="en-US" altLang="es-CO" sz="1200" u="sng">
                <a:latin typeface="Times New Roman" panose="02020603050405020304" pitchFamily="18" charset="0"/>
              </a:rPr>
              <a:pPr algn="r">
                <a:spcBef>
                  <a:spcPct val="0"/>
                </a:spcBef>
              </a:pPr>
              <a:t>21</a:t>
            </a:fld>
            <a:endParaRPr lang="en-US" altLang="es-CO" sz="1200" u="sng">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a:extLst>
              <a:ext uri="{FF2B5EF4-FFF2-40B4-BE49-F238E27FC236}">
                <a16:creationId xmlns:a16="http://schemas.microsoft.com/office/drawing/2014/main" id="{D2C0A4D7-7AB1-44F4-B1D8-8471F72891D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5AA420AD-FDA2-4E21-8446-32CBE481DCA3}" type="slidenum">
              <a:rPr lang="en-US" altLang="es-CO" sz="1200">
                <a:latin typeface="Times New Roman" panose="02020603050405020304" pitchFamily="18" charset="0"/>
              </a:rPr>
              <a:pPr>
                <a:spcBef>
                  <a:spcPct val="0"/>
                </a:spcBef>
              </a:pPr>
              <a:t>22</a:t>
            </a:fld>
            <a:endParaRPr lang="en-US" altLang="es-CO" sz="1200">
              <a:latin typeface="Times New Roman" panose="02020603050405020304" pitchFamily="18" charset="0"/>
            </a:endParaRPr>
          </a:p>
        </p:txBody>
      </p:sp>
      <p:sp>
        <p:nvSpPr>
          <p:cNvPr id="49155" name="1 Marcador de imagen de diapositiva">
            <a:extLst>
              <a:ext uri="{FF2B5EF4-FFF2-40B4-BE49-F238E27FC236}">
                <a16:creationId xmlns:a16="http://schemas.microsoft.com/office/drawing/2014/main" id="{251D8AC7-EB36-45F0-86D4-5DA2FEE0FD47}"/>
              </a:ext>
            </a:extLst>
          </p:cNvPr>
          <p:cNvSpPr>
            <a:spLocks noGrp="1" noRot="1" noChangeAspect="1" noChangeArrowheads="1" noTextEdit="1"/>
          </p:cNvSpPr>
          <p:nvPr>
            <p:ph type="sldImg"/>
          </p:nvPr>
        </p:nvSpPr>
        <p:spPr>
          <a:ln/>
        </p:spPr>
      </p:sp>
      <p:sp>
        <p:nvSpPr>
          <p:cNvPr id="49156" name="2 Marcador de notas">
            <a:extLst>
              <a:ext uri="{FF2B5EF4-FFF2-40B4-BE49-F238E27FC236}">
                <a16:creationId xmlns:a16="http://schemas.microsoft.com/office/drawing/2014/main" id="{D88689CA-7E7F-4353-90D0-213602BC2FE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49157" name="3 Marcador de número de diapositiva">
            <a:extLst>
              <a:ext uri="{FF2B5EF4-FFF2-40B4-BE49-F238E27FC236}">
                <a16:creationId xmlns:a16="http://schemas.microsoft.com/office/drawing/2014/main" id="{EA1B5ACC-E114-4279-A87C-D8D224124C9E}"/>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BF6A3020-3CE1-494F-A7AF-3EFC5A870288}" type="slidenum">
              <a:rPr lang="en-US" altLang="es-CO" sz="1200" u="sng">
                <a:latin typeface="Times New Roman" panose="02020603050405020304" pitchFamily="18" charset="0"/>
              </a:rPr>
              <a:pPr algn="r">
                <a:spcBef>
                  <a:spcPct val="0"/>
                </a:spcBef>
              </a:pPr>
              <a:t>22</a:t>
            </a:fld>
            <a:endParaRPr lang="en-US" altLang="es-CO" sz="1200" u="sng">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a:extLst>
              <a:ext uri="{FF2B5EF4-FFF2-40B4-BE49-F238E27FC236}">
                <a16:creationId xmlns:a16="http://schemas.microsoft.com/office/drawing/2014/main" id="{726B9B3B-60E7-4563-9396-D3FD7669440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0F050086-A1D2-4DB3-B8FA-D9DD9E58FEB1}" type="slidenum">
              <a:rPr lang="en-US" altLang="es-CO" sz="1200">
                <a:latin typeface="Times New Roman" panose="02020603050405020304" pitchFamily="18" charset="0"/>
              </a:rPr>
              <a:pPr>
                <a:spcBef>
                  <a:spcPct val="0"/>
                </a:spcBef>
              </a:pPr>
              <a:t>23</a:t>
            </a:fld>
            <a:endParaRPr lang="en-US" altLang="es-CO" sz="1200">
              <a:latin typeface="Times New Roman" panose="02020603050405020304" pitchFamily="18" charset="0"/>
            </a:endParaRPr>
          </a:p>
        </p:txBody>
      </p:sp>
      <p:sp>
        <p:nvSpPr>
          <p:cNvPr id="51203" name="1 Marcador de imagen de diapositiva">
            <a:extLst>
              <a:ext uri="{FF2B5EF4-FFF2-40B4-BE49-F238E27FC236}">
                <a16:creationId xmlns:a16="http://schemas.microsoft.com/office/drawing/2014/main" id="{A94D3FD3-1431-4772-83D8-9B3C0056750A}"/>
              </a:ext>
            </a:extLst>
          </p:cNvPr>
          <p:cNvSpPr>
            <a:spLocks noGrp="1" noRot="1" noChangeAspect="1" noChangeArrowheads="1" noTextEdit="1"/>
          </p:cNvSpPr>
          <p:nvPr>
            <p:ph type="sldImg"/>
          </p:nvPr>
        </p:nvSpPr>
        <p:spPr>
          <a:ln/>
        </p:spPr>
      </p:sp>
      <p:sp>
        <p:nvSpPr>
          <p:cNvPr id="51204" name="2 Marcador de notas">
            <a:extLst>
              <a:ext uri="{FF2B5EF4-FFF2-40B4-BE49-F238E27FC236}">
                <a16:creationId xmlns:a16="http://schemas.microsoft.com/office/drawing/2014/main" id="{04E93063-E8CF-438B-9277-E4831F37A91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51205" name="3 Marcador de número de diapositiva">
            <a:extLst>
              <a:ext uri="{FF2B5EF4-FFF2-40B4-BE49-F238E27FC236}">
                <a16:creationId xmlns:a16="http://schemas.microsoft.com/office/drawing/2014/main" id="{98770BD0-5EA6-4322-9DDA-211D8EEBCF88}"/>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656386BB-3807-46D0-BCAB-F04A93DBC92A}" type="slidenum">
              <a:rPr lang="en-US" altLang="es-CO" sz="1200" u="sng">
                <a:latin typeface="Times New Roman" panose="02020603050405020304" pitchFamily="18" charset="0"/>
              </a:rPr>
              <a:pPr algn="r">
                <a:spcBef>
                  <a:spcPct val="0"/>
                </a:spcBef>
              </a:pPr>
              <a:t>23</a:t>
            </a:fld>
            <a:endParaRPr lang="en-US" altLang="es-CO" sz="1200" u="sng">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a:extLst>
              <a:ext uri="{FF2B5EF4-FFF2-40B4-BE49-F238E27FC236}">
                <a16:creationId xmlns:a16="http://schemas.microsoft.com/office/drawing/2014/main" id="{BFD81184-E7C3-46E9-9CAE-E42E7D89D2B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EF6294E7-732E-4BC1-9805-29014EA6CF9D}" type="slidenum">
              <a:rPr lang="en-US" altLang="es-CO" sz="1200">
                <a:latin typeface="Times New Roman" panose="02020603050405020304" pitchFamily="18" charset="0"/>
              </a:rPr>
              <a:pPr>
                <a:spcBef>
                  <a:spcPct val="0"/>
                </a:spcBef>
              </a:pPr>
              <a:t>24</a:t>
            </a:fld>
            <a:endParaRPr lang="en-US" altLang="es-CO" sz="1200">
              <a:latin typeface="Times New Roman" panose="02020603050405020304" pitchFamily="18" charset="0"/>
            </a:endParaRPr>
          </a:p>
        </p:txBody>
      </p:sp>
      <p:sp>
        <p:nvSpPr>
          <p:cNvPr id="53251" name="1 Marcador de imagen de diapositiva">
            <a:extLst>
              <a:ext uri="{FF2B5EF4-FFF2-40B4-BE49-F238E27FC236}">
                <a16:creationId xmlns:a16="http://schemas.microsoft.com/office/drawing/2014/main" id="{DD7CF931-C32E-44FC-A566-DD8F9C84693C}"/>
              </a:ext>
            </a:extLst>
          </p:cNvPr>
          <p:cNvSpPr>
            <a:spLocks noGrp="1" noRot="1" noChangeAspect="1" noChangeArrowheads="1" noTextEdit="1"/>
          </p:cNvSpPr>
          <p:nvPr>
            <p:ph type="sldImg"/>
          </p:nvPr>
        </p:nvSpPr>
        <p:spPr>
          <a:ln/>
        </p:spPr>
      </p:sp>
      <p:sp>
        <p:nvSpPr>
          <p:cNvPr id="53252" name="2 Marcador de notas">
            <a:extLst>
              <a:ext uri="{FF2B5EF4-FFF2-40B4-BE49-F238E27FC236}">
                <a16:creationId xmlns:a16="http://schemas.microsoft.com/office/drawing/2014/main" id="{80861ACB-09C9-4701-AF3E-5B04FBAE10D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53253" name="3 Marcador de número de diapositiva">
            <a:extLst>
              <a:ext uri="{FF2B5EF4-FFF2-40B4-BE49-F238E27FC236}">
                <a16:creationId xmlns:a16="http://schemas.microsoft.com/office/drawing/2014/main" id="{B8DA7CFB-0C6E-48C1-80A7-87FA6B2F4686}"/>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8AF2EC45-A21A-4A5E-AA3D-7DD877F82DF7}" type="slidenum">
              <a:rPr lang="en-US" altLang="es-CO" sz="1200" u="sng">
                <a:latin typeface="Times New Roman" panose="02020603050405020304" pitchFamily="18" charset="0"/>
              </a:rPr>
              <a:pPr algn="r">
                <a:spcBef>
                  <a:spcPct val="0"/>
                </a:spcBef>
              </a:pPr>
              <a:t>24</a:t>
            </a:fld>
            <a:endParaRPr lang="en-US" altLang="es-CO" sz="1200" u="sng">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a:extLst>
              <a:ext uri="{FF2B5EF4-FFF2-40B4-BE49-F238E27FC236}">
                <a16:creationId xmlns:a16="http://schemas.microsoft.com/office/drawing/2014/main" id="{E381F1F7-2E67-4DF3-8B3E-982F25584A5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C021E2EB-4BBE-4C2F-AC17-28FA56C4EEED}" type="slidenum">
              <a:rPr lang="en-US" altLang="es-CO" sz="1200">
                <a:latin typeface="Times New Roman" panose="02020603050405020304" pitchFamily="18" charset="0"/>
              </a:rPr>
              <a:pPr>
                <a:spcBef>
                  <a:spcPct val="0"/>
                </a:spcBef>
              </a:pPr>
              <a:t>25</a:t>
            </a:fld>
            <a:endParaRPr lang="en-US" altLang="es-CO" sz="1200">
              <a:latin typeface="Times New Roman" panose="02020603050405020304" pitchFamily="18" charset="0"/>
            </a:endParaRPr>
          </a:p>
        </p:txBody>
      </p:sp>
      <p:sp>
        <p:nvSpPr>
          <p:cNvPr id="55299" name="1 Marcador de imagen de diapositiva">
            <a:extLst>
              <a:ext uri="{FF2B5EF4-FFF2-40B4-BE49-F238E27FC236}">
                <a16:creationId xmlns:a16="http://schemas.microsoft.com/office/drawing/2014/main" id="{10331CCA-57DD-4052-981E-782E83B0EADA}"/>
              </a:ext>
            </a:extLst>
          </p:cNvPr>
          <p:cNvSpPr>
            <a:spLocks noGrp="1" noRot="1" noChangeAspect="1" noChangeArrowheads="1" noTextEdit="1"/>
          </p:cNvSpPr>
          <p:nvPr>
            <p:ph type="sldImg"/>
          </p:nvPr>
        </p:nvSpPr>
        <p:spPr>
          <a:ln/>
        </p:spPr>
      </p:sp>
      <p:sp>
        <p:nvSpPr>
          <p:cNvPr id="55300" name="2 Marcador de notas">
            <a:extLst>
              <a:ext uri="{FF2B5EF4-FFF2-40B4-BE49-F238E27FC236}">
                <a16:creationId xmlns:a16="http://schemas.microsoft.com/office/drawing/2014/main" id="{B4334561-F54E-49D0-A767-088495C52A76}"/>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55301" name="3 Marcador de número de diapositiva">
            <a:extLst>
              <a:ext uri="{FF2B5EF4-FFF2-40B4-BE49-F238E27FC236}">
                <a16:creationId xmlns:a16="http://schemas.microsoft.com/office/drawing/2014/main" id="{965643E4-E2DC-4CE9-AC75-53706D5A03AD}"/>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6FCBEF6D-5038-4CF6-B488-3DF2F30CCE0A}" type="slidenum">
              <a:rPr lang="en-US" altLang="es-CO" sz="1200" u="sng">
                <a:latin typeface="Times New Roman" panose="02020603050405020304" pitchFamily="18" charset="0"/>
              </a:rPr>
              <a:pPr algn="r">
                <a:spcBef>
                  <a:spcPct val="0"/>
                </a:spcBef>
              </a:pPr>
              <a:t>25</a:t>
            </a:fld>
            <a:endParaRPr lang="en-US" altLang="es-CO" sz="1200" u="sng">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a:extLst>
              <a:ext uri="{FF2B5EF4-FFF2-40B4-BE49-F238E27FC236}">
                <a16:creationId xmlns:a16="http://schemas.microsoft.com/office/drawing/2014/main" id="{AFD79865-3FFE-473D-9F38-E72BD5D991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F9448EDA-9E06-43E7-B42B-A59A2D1A574B}" type="slidenum">
              <a:rPr lang="en-US" altLang="es-CO" sz="1200">
                <a:latin typeface="Times New Roman" panose="02020603050405020304" pitchFamily="18" charset="0"/>
              </a:rPr>
              <a:pPr>
                <a:spcBef>
                  <a:spcPct val="0"/>
                </a:spcBef>
              </a:pPr>
              <a:t>26</a:t>
            </a:fld>
            <a:endParaRPr lang="en-US" altLang="es-CO" sz="1200">
              <a:latin typeface="Times New Roman" panose="02020603050405020304" pitchFamily="18" charset="0"/>
            </a:endParaRPr>
          </a:p>
        </p:txBody>
      </p:sp>
      <p:sp>
        <p:nvSpPr>
          <p:cNvPr id="57347" name="1 Marcador de imagen de diapositiva">
            <a:extLst>
              <a:ext uri="{FF2B5EF4-FFF2-40B4-BE49-F238E27FC236}">
                <a16:creationId xmlns:a16="http://schemas.microsoft.com/office/drawing/2014/main" id="{6291A27F-5B8C-4CDD-A338-19A075F26880}"/>
              </a:ext>
            </a:extLst>
          </p:cNvPr>
          <p:cNvSpPr>
            <a:spLocks noGrp="1" noRot="1" noChangeAspect="1" noChangeArrowheads="1" noTextEdit="1"/>
          </p:cNvSpPr>
          <p:nvPr>
            <p:ph type="sldImg"/>
          </p:nvPr>
        </p:nvSpPr>
        <p:spPr>
          <a:ln/>
        </p:spPr>
      </p:sp>
      <p:sp>
        <p:nvSpPr>
          <p:cNvPr id="57348" name="2 Marcador de notas">
            <a:extLst>
              <a:ext uri="{FF2B5EF4-FFF2-40B4-BE49-F238E27FC236}">
                <a16:creationId xmlns:a16="http://schemas.microsoft.com/office/drawing/2014/main" id="{704E30E7-1975-42F7-AED0-27965870DB4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57349" name="3 Marcador de número de diapositiva">
            <a:extLst>
              <a:ext uri="{FF2B5EF4-FFF2-40B4-BE49-F238E27FC236}">
                <a16:creationId xmlns:a16="http://schemas.microsoft.com/office/drawing/2014/main" id="{CFC445BC-A9F6-470F-A17C-38F96E8A942C}"/>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1F300958-7C17-4416-86A3-91C2AC7F8BB8}" type="slidenum">
              <a:rPr lang="en-US" altLang="es-CO" sz="1200" u="sng">
                <a:latin typeface="Times New Roman" panose="02020603050405020304" pitchFamily="18" charset="0"/>
              </a:rPr>
              <a:pPr algn="r">
                <a:spcBef>
                  <a:spcPct val="0"/>
                </a:spcBef>
              </a:pPr>
              <a:t>26</a:t>
            </a:fld>
            <a:endParaRPr lang="en-US" altLang="es-CO" sz="1200" u="sng">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a:extLst>
              <a:ext uri="{FF2B5EF4-FFF2-40B4-BE49-F238E27FC236}">
                <a16:creationId xmlns:a16="http://schemas.microsoft.com/office/drawing/2014/main" id="{DA1B952C-7122-42E6-86C2-8C30445D7FD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8160B186-AE3E-47E4-AC84-BE6A2F8B7C1C}" type="slidenum">
              <a:rPr lang="en-US" altLang="es-CO" sz="1200">
                <a:latin typeface="Times New Roman" panose="02020603050405020304" pitchFamily="18" charset="0"/>
              </a:rPr>
              <a:pPr>
                <a:spcBef>
                  <a:spcPct val="0"/>
                </a:spcBef>
              </a:pPr>
              <a:t>27</a:t>
            </a:fld>
            <a:endParaRPr lang="en-US" altLang="es-CO" sz="1200">
              <a:latin typeface="Times New Roman" panose="02020603050405020304" pitchFamily="18" charset="0"/>
            </a:endParaRPr>
          </a:p>
        </p:txBody>
      </p:sp>
      <p:sp>
        <p:nvSpPr>
          <p:cNvPr id="59395" name="1 Marcador de imagen de diapositiva">
            <a:extLst>
              <a:ext uri="{FF2B5EF4-FFF2-40B4-BE49-F238E27FC236}">
                <a16:creationId xmlns:a16="http://schemas.microsoft.com/office/drawing/2014/main" id="{3B9EF0DB-A8CB-4E73-AE0E-8A12BF0F9D6E}"/>
              </a:ext>
            </a:extLst>
          </p:cNvPr>
          <p:cNvSpPr>
            <a:spLocks noGrp="1" noRot="1" noChangeAspect="1" noChangeArrowheads="1" noTextEdit="1"/>
          </p:cNvSpPr>
          <p:nvPr>
            <p:ph type="sldImg"/>
          </p:nvPr>
        </p:nvSpPr>
        <p:spPr>
          <a:ln/>
        </p:spPr>
      </p:sp>
      <p:sp>
        <p:nvSpPr>
          <p:cNvPr id="59396" name="2 Marcador de notas">
            <a:extLst>
              <a:ext uri="{FF2B5EF4-FFF2-40B4-BE49-F238E27FC236}">
                <a16:creationId xmlns:a16="http://schemas.microsoft.com/office/drawing/2014/main" id="{36E6515A-030F-4D08-BCDD-C4D1C227CB8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59397" name="3 Marcador de número de diapositiva">
            <a:extLst>
              <a:ext uri="{FF2B5EF4-FFF2-40B4-BE49-F238E27FC236}">
                <a16:creationId xmlns:a16="http://schemas.microsoft.com/office/drawing/2014/main" id="{6390E4F6-CA5C-4168-A1D9-CCA2FD5A9994}"/>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1D561020-D9E7-4F70-B1A3-695353D752ED}" type="slidenum">
              <a:rPr lang="en-US" altLang="es-CO" sz="1200" u="sng">
                <a:latin typeface="Times New Roman" panose="02020603050405020304" pitchFamily="18" charset="0"/>
              </a:rPr>
              <a:pPr algn="r">
                <a:spcBef>
                  <a:spcPct val="0"/>
                </a:spcBef>
              </a:pPr>
              <a:t>27</a:t>
            </a:fld>
            <a:endParaRPr lang="en-US" altLang="es-CO" sz="1200" u="sng">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BEA9C2CF-D0B9-4168-BE32-6CD2B98DAE5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F8033150-00A4-45D0-9216-26CAB823A4B5}" type="slidenum">
              <a:rPr lang="en-US" altLang="es-CO" sz="1200">
                <a:latin typeface="Times New Roman" panose="02020603050405020304" pitchFamily="18" charset="0"/>
              </a:rPr>
              <a:pPr>
                <a:spcBef>
                  <a:spcPct val="0"/>
                </a:spcBef>
              </a:pPr>
              <a:t>28</a:t>
            </a:fld>
            <a:endParaRPr lang="en-US" altLang="es-CO" sz="1200">
              <a:latin typeface="Times New Roman" panose="02020603050405020304" pitchFamily="18" charset="0"/>
            </a:endParaRPr>
          </a:p>
        </p:txBody>
      </p:sp>
      <p:sp>
        <p:nvSpPr>
          <p:cNvPr id="61443" name="1 Marcador de imagen de diapositiva">
            <a:extLst>
              <a:ext uri="{FF2B5EF4-FFF2-40B4-BE49-F238E27FC236}">
                <a16:creationId xmlns:a16="http://schemas.microsoft.com/office/drawing/2014/main" id="{12D78A40-B2B1-43FB-BB4B-2F4AE2FD72DE}"/>
              </a:ext>
            </a:extLst>
          </p:cNvPr>
          <p:cNvSpPr>
            <a:spLocks noGrp="1" noRot="1" noChangeAspect="1" noChangeArrowheads="1" noTextEdit="1"/>
          </p:cNvSpPr>
          <p:nvPr>
            <p:ph type="sldImg"/>
          </p:nvPr>
        </p:nvSpPr>
        <p:spPr>
          <a:ln/>
        </p:spPr>
      </p:sp>
      <p:sp>
        <p:nvSpPr>
          <p:cNvPr id="61444" name="2 Marcador de notas">
            <a:extLst>
              <a:ext uri="{FF2B5EF4-FFF2-40B4-BE49-F238E27FC236}">
                <a16:creationId xmlns:a16="http://schemas.microsoft.com/office/drawing/2014/main" id="{39CE868A-F792-4728-934E-56354868091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61445" name="3 Marcador de número de diapositiva">
            <a:extLst>
              <a:ext uri="{FF2B5EF4-FFF2-40B4-BE49-F238E27FC236}">
                <a16:creationId xmlns:a16="http://schemas.microsoft.com/office/drawing/2014/main" id="{BB3B924B-7B39-44CE-8757-60B4B8DDEC2E}"/>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C64552E9-ED4B-4432-9C01-47CC43D32798}" type="slidenum">
              <a:rPr lang="en-US" altLang="es-CO" sz="1200" u="sng">
                <a:latin typeface="Times New Roman" panose="02020603050405020304" pitchFamily="18" charset="0"/>
              </a:rPr>
              <a:pPr algn="r">
                <a:spcBef>
                  <a:spcPct val="0"/>
                </a:spcBef>
              </a:pPr>
              <a:t>28</a:t>
            </a:fld>
            <a:endParaRPr lang="en-US" altLang="es-CO" sz="1200" u="sng">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2370482C-47B8-46CA-854D-066C2E4D474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A85624EE-BBE1-4121-B53B-3B78B871E2E3}" type="slidenum">
              <a:rPr lang="en-US" altLang="es-CO" sz="1200">
                <a:latin typeface="Times New Roman" panose="02020603050405020304" pitchFamily="18" charset="0"/>
              </a:rPr>
              <a:pPr>
                <a:spcBef>
                  <a:spcPct val="0"/>
                </a:spcBef>
              </a:pPr>
              <a:t>29</a:t>
            </a:fld>
            <a:endParaRPr lang="en-US" altLang="es-CO" sz="1200">
              <a:latin typeface="Times New Roman" panose="02020603050405020304" pitchFamily="18" charset="0"/>
            </a:endParaRPr>
          </a:p>
        </p:txBody>
      </p:sp>
      <p:sp>
        <p:nvSpPr>
          <p:cNvPr id="63491" name="1 Marcador de imagen de diapositiva">
            <a:extLst>
              <a:ext uri="{FF2B5EF4-FFF2-40B4-BE49-F238E27FC236}">
                <a16:creationId xmlns:a16="http://schemas.microsoft.com/office/drawing/2014/main" id="{A792B882-11CE-481C-9A6F-5FE885B4FC96}"/>
              </a:ext>
            </a:extLst>
          </p:cNvPr>
          <p:cNvSpPr>
            <a:spLocks noGrp="1" noRot="1" noChangeAspect="1" noChangeArrowheads="1" noTextEdit="1"/>
          </p:cNvSpPr>
          <p:nvPr>
            <p:ph type="sldImg"/>
          </p:nvPr>
        </p:nvSpPr>
        <p:spPr>
          <a:ln/>
        </p:spPr>
      </p:sp>
      <p:sp>
        <p:nvSpPr>
          <p:cNvPr id="63492" name="2 Marcador de notas">
            <a:extLst>
              <a:ext uri="{FF2B5EF4-FFF2-40B4-BE49-F238E27FC236}">
                <a16:creationId xmlns:a16="http://schemas.microsoft.com/office/drawing/2014/main" id="{D189D7EC-D2B3-45BA-B789-61137215AE7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63493" name="3 Marcador de número de diapositiva">
            <a:extLst>
              <a:ext uri="{FF2B5EF4-FFF2-40B4-BE49-F238E27FC236}">
                <a16:creationId xmlns:a16="http://schemas.microsoft.com/office/drawing/2014/main" id="{B390FA15-8088-45D6-B982-53689D572C99}"/>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F6BE5881-10B2-4A1D-AED2-3D5797E8F3B4}" type="slidenum">
              <a:rPr lang="en-US" altLang="es-CO" sz="1200" u="sng">
                <a:latin typeface="Times New Roman" panose="02020603050405020304" pitchFamily="18" charset="0"/>
              </a:rPr>
              <a:pPr algn="r">
                <a:spcBef>
                  <a:spcPct val="0"/>
                </a:spcBef>
              </a:pPr>
              <a:t>29</a:t>
            </a:fld>
            <a:endParaRPr lang="en-US" altLang="es-CO" sz="1200" u="sng">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E949114E-7D3A-4B16-9A88-0F3DB1A7236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36888416-9EE6-477C-B0DF-D86247E058DA}" type="slidenum">
              <a:rPr lang="en-US" altLang="es-CO" sz="1200">
                <a:latin typeface="Times New Roman" panose="02020603050405020304" pitchFamily="18" charset="0"/>
              </a:rPr>
              <a:pPr>
                <a:spcBef>
                  <a:spcPct val="0"/>
                </a:spcBef>
              </a:pPr>
              <a:t>3</a:t>
            </a:fld>
            <a:endParaRPr lang="en-US" altLang="es-CO" sz="1200">
              <a:latin typeface="Times New Roman" panose="02020603050405020304" pitchFamily="18" charset="0"/>
            </a:endParaRPr>
          </a:p>
        </p:txBody>
      </p:sp>
      <p:sp>
        <p:nvSpPr>
          <p:cNvPr id="10243" name="1 Marcador de imagen de diapositiva">
            <a:extLst>
              <a:ext uri="{FF2B5EF4-FFF2-40B4-BE49-F238E27FC236}">
                <a16:creationId xmlns:a16="http://schemas.microsoft.com/office/drawing/2014/main" id="{6941E5E5-8D78-496B-A06D-59628E4CE822}"/>
              </a:ext>
            </a:extLst>
          </p:cNvPr>
          <p:cNvSpPr>
            <a:spLocks noGrp="1" noRot="1" noChangeAspect="1" noChangeArrowheads="1" noTextEdit="1"/>
          </p:cNvSpPr>
          <p:nvPr>
            <p:ph type="sldImg"/>
          </p:nvPr>
        </p:nvSpPr>
        <p:spPr>
          <a:ln/>
        </p:spPr>
      </p:sp>
      <p:sp>
        <p:nvSpPr>
          <p:cNvPr id="10244" name="2 Marcador de notas">
            <a:extLst>
              <a:ext uri="{FF2B5EF4-FFF2-40B4-BE49-F238E27FC236}">
                <a16:creationId xmlns:a16="http://schemas.microsoft.com/office/drawing/2014/main" id="{41DE369B-6F29-496C-84F3-E291FC70647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10245" name="3 Marcador de número de diapositiva">
            <a:extLst>
              <a:ext uri="{FF2B5EF4-FFF2-40B4-BE49-F238E27FC236}">
                <a16:creationId xmlns:a16="http://schemas.microsoft.com/office/drawing/2014/main" id="{CC02BCB3-3FCA-4D5E-A433-7EE7E0FA004B}"/>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A45C8CE9-3405-4E2D-8259-8AF80E8FB503}" type="slidenum">
              <a:rPr lang="en-US" altLang="es-CO" sz="1200" u="sng">
                <a:latin typeface="Times New Roman" panose="02020603050405020304" pitchFamily="18" charset="0"/>
              </a:rPr>
              <a:pPr algn="r">
                <a:spcBef>
                  <a:spcPct val="0"/>
                </a:spcBef>
              </a:pPr>
              <a:t>3</a:t>
            </a:fld>
            <a:endParaRPr lang="en-US" altLang="es-CO" sz="1200" u="sng">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a:extLst>
              <a:ext uri="{FF2B5EF4-FFF2-40B4-BE49-F238E27FC236}">
                <a16:creationId xmlns:a16="http://schemas.microsoft.com/office/drawing/2014/main" id="{42BDA920-5026-4674-9B73-611322DA7A5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B5A11F78-AFBB-4E04-A085-0A633722195E}" type="slidenum">
              <a:rPr lang="en-US" altLang="es-CO" sz="1200">
                <a:latin typeface="Times New Roman" panose="02020603050405020304" pitchFamily="18" charset="0"/>
              </a:rPr>
              <a:pPr>
                <a:spcBef>
                  <a:spcPct val="0"/>
                </a:spcBef>
              </a:pPr>
              <a:t>30</a:t>
            </a:fld>
            <a:endParaRPr lang="en-US" altLang="es-CO" sz="1200">
              <a:latin typeface="Times New Roman" panose="02020603050405020304" pitchFamily="18" charset="0"/>
            </a:endParaRPr>
          </a:p>
        </p:txBody>
      </p:sp>
      <p:sp>
        <p:nvSpPr>
          <p:cNvPr id="65539" name="1 Marcador de imagen de diapositiva">
            <a:extLst>
              <a:ext uri="{FF2B5EF4-FFF2-40B4-BE49-F238E27FC236}">
                <a16:creationId xmlns:a16="http://schemas.microsoft.com/office/drawing/2014/main" id="{7D49B1AE-FCDC-4EC8-BEE5-010BDAD288F5}"/>
              </a:ext>
            </a:extLst>
          </p:cNvPr>
          <p:cNvSpPr>
            <a:spLocks noGrp="1" noRot="1" noChangeAspect="1" noChangeArrowheads="1" noTextEdit="1"/>
          </p:cNvSpPr>
          <p:nvPr>
            <p:ph type="sldImg"/>
          </p:nvPr>
        </p:nvSpPr>
        <p:spPr>
          <a:ln/>
        </p:spPr>
      </p:sp>
      <p:sp>
        <p:nvSpPr>
          <p:cNvPr id="65540" name="2 Marcador de notas">
            <a:extLst>
              <a:ext uri="{FF2B5EF4-FFF2-40B4-BE49-F238E27FC236}">
                <a16:creationId xmlns:a16="http://schemas.microsoft.com/office/drawing/2014/main" id="{5D92DB18-E012-42B4-9A3C-3EA18A8B5D4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65541" name="3 Marcador de número de diapositiva">
            <a:extLst>
              <a:ext uri="{FF2B5EF4-FFF2-40B4-BE49-F238E27FC236}">
                <a16:creationId xmlns:a16="http://schemas.microsoft.com/office/drawing/2014/main" id="{2E7C5978-2AF6-4526-993E-E458FF02E37C}"/>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E7F20BF0-1434-4766-90A6-921A96CA6F8F}" type="slidenum">
              <a:rPr lang="en-US" altLang="es-CO" sz="1200" u="sng">
                <a:latin typeface="Times New Roman" panose="02020603050405020304" pitchFamily="18" charset="0"/>
              </a:rPr>
              <a:pPr algn="r">
                <a:spcBef>
                  <a:spcPct val="0"/>
                </a:spcBef>
              </a:pPr>
              <a:t>30</a:t>
            </a:fld>
            <a:endParaRPr lang="en-US" altLang="es-CO" sz="1200" u="sng">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a:extLst>
              <a:ext uri="{FF2B5EF4-FFF2-40B4-BE49-F238E27FC236}">
                <a16:creationId xmlns:a16="http://schemas.microsoft.com/office/drawing/2014/main" id="{B884C81C-43B8-48A5-B44A-2E9D8B5241D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54CFC2AA-AE36-43FD-B74B-0DF6963F9EC2}" type="slidenum">
              <a:rPr lang="en-US" altLang="es-CO" sz="1200">
                <a:latin typeface="Times New Roman" panose="02020603050405020304" pitchFamily="18" charset="0"/>
              </a:rPr>
              <a:pPr>
                <a:spcBef>
                  <a:spcPct val="0"/>
                </a:spcBef>
              </a:pPr>
              <a:t>31</a:t>
            </a:fld>
            <a:endParaRPr lang="en-US" altLang="es-CO" sz="1200">
              <a:latin typeface="Times New Roman" panose="02020603050405020304" pitchFamily="18" charset="0"/>
            </a:endParaRPr>
          </a:p>
        </p:txBody>
      </p:sp>
      <p:sp>
        <p:nvSpPr>
          <p:cNvPr id="67587" name="1 Marcador de imagen de diapositiva">
            <a:extLst>
              <a:ext uri="{FF2B5EF4-FFF2-40B4-BE49-F238E27FC236}">
                <a16:creationId xmlns:a16="http://schemas.microsoft.com/office/drawing/2014/main" id="{9E86C37F-5723-4EE9-B454-9760DF3EE15C}"/>
              </a:ext>
            </a:extLst>
          </p:cNvPr>
          <p:cNvSpPr>
            <a:spLocks noGrp="1" noRot="1" noChangeAspect="1" noChangeArrowheads="1" noTextEdit="1"/>
          </p:cNvSpPr>
          <p:nvPr>
            <p:ph type="sldImg"/>
          </p:nvPr>
        </p:nvSpPr>
        <p:spPr>
          <a:ln/>
        </p:spPr>
      </p:sp>
      <p:sp>
        <p:nvSpPr>
          <p:cNvPr id="67588" name="2 Marcador de notas">
            <a:extLst>
              <a:ext uri="{FF2B5EF4-FFF2-40B4-BE49-F238E27FC236}">
                <a16:creationId xmlns:a16="http://schemas.microsoft.com/office/drawing/2014/main" id="{E937348B-CAA9-4F92-AABF-5EA622DCC5F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67589" name="3 Marcador de número de diapositiva">
            <a:extLst>
              <a:ext uri="{FF2B5EF4-FFF2-40B4-BE49-F238E27FC236}">
                <a16:creationId xmlns:a16="http://schemas.microsoft.com/office/drawing/2014/main" id="{28121BFA-7807-4694-98CB-77379DE77B5A}"/>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DD12D66A-F426-410A-BFAB-8DBB3DD8C199}" type="slidenum">
              <a:rPr lang="en-US" altLang="es-CO" sz="1200" u="sng">
                <a:latin typeface="Times New Roman" panose="02020603050405020304" pitchFamily="18" charset="0"/>
              </a:rPr>
              <a:pPr algn="r">
                <a:spcBef>
                  <a:spcPct val="0"/>
                </a:spcBef>
              </a:pPr>
              <a:t>31</a:t>
            </a:fld>
            <a:endParaRPr lang="en-US" altLang="es-CO" sz="1200" u="sng">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a:extLst>
              <a:ext uri="{FF2B5EF4-FFF2-40B4-BE49-F238E27FC236}">
                <a16:creationId xmlns:a16="http://schemas.microsoft.com/office/drawing/2014/main" id="{48C72667-53F5-46AF-8B3C-B7A922F0B17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BBB95DD2-FDD1-4901-B998-6E46404857E2}" type="slidenum">
              <a:rPr lang="en-US" altLang="es-CO" sz="1200">
                <a:latin typeface="Times New Roman" panose="02020603050405020304" pitchFamily="18" charset="0"/>
              </a:rPr>
              <a:pPr>
                <a:spcBef>
                  <a:spcPct val="0"/>
                </a:spcBef>
              </a:pPr>
              <a:t>32</a:t>
            </a:fld>
            <a:endParaRPr lang="en-US" altLang="es-CO" sz="1200">
              <a:latin typeface="Times New Roman" panose="02020603050405020304" pitchFamily="18" charset="0"/>
            </a:endParaRPr>
          </a:p>
        </p:txBody>
      </p:sp>
      <p:sp>
        <p:nvSpPr>
          <p:cNvPr id="69635" name="1 Marcador de imagen de diapositiva">
            <a:extLst>
              <a:ext uri="{FF2B5EF4-FFF2-40B4-BE49-F238E27FC236}">
                <a16:creationId xmlns:a16="http://schemas.microsoft.com/office/drawing/2014/main" id="{9D5DCF41-1C6E-4F27-909B-A2D6DEFE7CFB}"/>
              </a:ext>
            </a:extLst>
          </p:cNvPr>
          <p:cNvSpPr>
            <a:spLocks noGrp="1" noRot="1" noChangeAspect="1" noChangeArrowheads="1" noTextEdit="1"/>
          </p:cNvSpPr>
          <p:nvPr>
            <p:ph type="sldImg"/>
          </p:nvPr>
        </p:nvSpPr>
        <p:spPr>
          <a:ln/>
        </p:spPr>
      </p:sp>
      <p:sp>
        <p:nvSpPr>
          <p:cNvPr id="69636" name="2 Marcador de notas">
            <a:extLst>
              <a:ext uri="{FF2B5EF4-FFF2-40B4-BE49-F238E27FC236}">
                <a16:creationId xmlns:a16="http://schemas.microsoft.com/office/drawing/2014/main" id="{E694EF1F-CE4F-4AE2-96A4-9A63898F0F0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69637" name="3 Marcador de número de diapositiva">
            <a:extLst>
              <a:ext uri="{FF2B5EF4-FFF2-40B4-BE49-F238E27FC236}">
                <a16:creationId xmlns:a16="http://schemas.microsoft.com/office/drawing/2014/main" id="{8FF2D6D9-1F33-4613-8134-D9814E5A339B}"/>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B73B809B-20A8-44C9-ABD0-C419CC0864D9}" type="slidenum">
              <a:rPr lang="en-US" altLang="es-CO" sz="1200" u="sng">
                <a:latin typeface="Times New Roman" panose="02020603050405020304" pitchFamily="18" charset="0"/>
              </a:rPr>
              <a:pPr algn="r">
                <a:spcBef>
                  <a:spcPct val="0"/>
                </a:spcBef>
              </a:pPr>
              <a:t>32</a:t>
            </a:fld>
            <a:endParaRPr lang="en-US" altLang="es-CO" sz="1200" u="sng">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E5F3C67D-6DA9-4F81-98DE-527BC7FDE57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BA756094-11D1-4AC6-B3DB-3D69AC39958F}" type="slidenum">
              <a:rPr lang="en-US" altLang="es-CO" sz="1200">
                <a:latin typeface="Times New Roman" panose="02020603050405020304" pitchFamily="18" charset="0"/>
              </a:rPr>
              <a:pPr>
                <a:spcBef>
                  <a:spcPct val="0"/>
                </a:spcBef>
              </a:pPr>
              <a:t>33</a:t>
            </a:fld>
            <a:endParaRPr lang="en-US" altLang="es-CO" sz="1200">
              <a:latin typeface="Times New Roman" panose="02020603050405020304" pitchFamily="18" charset="0"/>
            </a:endParaRPr>
          </a:p>
        </p:txBody>
      </p:sp>
      <p:sp>
        <p:nvSpPr>
          <p:cNvPr id="71683" name="1 Marcador de imagen de diapositiva">
            <a:extLst>
              <a:ext uri="{FF2B5EF4-FFF2-40B4-BE49-F238E27FC236}">
                <a16:creationId xmlns:a16="http://schemas.microsoft.com/office/drawing/2014/main" id="{0058E36C-3BE0-4F72-AFA5-4268DEE999B3}"/>
              </a:ext>
            </a:extLst>
          </p:cNvPr>
          <p:cNvSpPr>
            <a:spLocks noGrp="1" noRot="1" noChangeAspect="1" noChangeArrowheads="1" noTextEdit="1"/>
          </p:cNvSpPr>
          <p:nvPr>
            <p:ph type="sldImg"/>
          </p:nvPr>
        </p:nvSpPr>
        <p:spPr>
          <a:ln/>
        </p:spPr>
      </p:sp>
      <p:sp>
        <p:nvSpPr>
          <p:cNvPr id="71684" name="2 Marcador de notas">
            <a:extLst>
              <a:ext uri="{FF2B5EF4-FFF2-40B4-BE49-F238E27FC236}">
                <a16:creationId xmlns:a16="http://schemas.microsoft.com/office/drawing/2014/main" id="{EAAC2C17-ACA8-42F8-899D-486DCAC67AD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71685" name="3 Marcador de número de diapositiva">
            <a:extLst>
              <a:ext uri="{FF2B5EF4-FFF2-40B4-BE49-F238E27FC236}">
                <a16:creationId xmlns:a16="http://schemas.microsoft.com/office/drawing/2014/main" id="{359B9FA5-B087-426B-BFC0-815BE127C8B6}"/>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90641194-6294-4757-BB1B-1C3F55CFA239}" type="slidenum">
              <a:rPr lang="en-US" altLang="es-CO" sz="1200" u="sng">
                <a:latin typeface="Times New Roman" panose="02020603050405020304" pitchFamily="18" charset="0"/>
              </a:rPr>
              <a:pPr algn="r">
                <a:spcBef>
                  <a:spcPct val="0"/>
                </a:spcBef>
              </a:pPr>
              <a:t>33</a:t>
            </a:fld>
            <a:endParaRPr lang="en-US" altLang="es-CO" sz="1200" u="sng">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97C28D9D-2641-4621-BD5A-569A457C86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FC46788A-3542-4696-89F8-21261A3BB43B}" type="slidenum">
              <a:rPr lang="en-US" altLang="es-CO" sz="1200">
                <a:latin typeface="Times New Roman" panose="02020603050405020304" pitchFamily="18" charset="0"/>
              </a:rPr>
              <a:pPr>
                <a:spcBef>
                  <a:spcPct val="0"/>
                </a:spcBef>
              </a:pPr>
              <a:t>34</a:t>
            </a:fld>
            <a:endParaRPr lang="en-US" altLang="es-CO" sz="1200">
              <a:latin typeface="Times New Roman" panose="02020603050405020304" pitchFamily="18" charset="0"/>
            </a:endParaRPr>
          </a:p>
        </p:txBody>
      </p:sp>
      <p:sp>
        <p:nvSpPr>
          <p:cNvPr id="73731" name="1 Marcador de imagen de diapositiva">
            <a:extLst>
              <a:ext uri="{FF2B5EF4-FFF2-40B4-BE49-F238E27FC236}">
                <a16:creationId xmlns:a16="http://schemas.microsoft.com/office/drawing/2014/main" id="{135AC1D1-82FB-48C0-BBEB-67879D375411}"/>
              </a:ext>
            </a:extLst>
          </p:cNvPr>
          <p:cNvSpPr>
            <a:spLocks noGrp="1" noRot="1" noChangeAspect="1" noChangeArrowheads="1" noTextEdit="1"/>
          </p:cNvSpPr>
          <p:nvPr>
            <p:ph type="sldImg"/>
          </p:nvPr>
        </p:nvSpPr>
        <p:spPr>
          <a:ln/>
        </p:spPr>
      </p:sp>
      <p:sp>
        <p:nvSpPr>
          <p:cNvPr id="73732" name="2 Marcador de notas">
            <a:extLst>
              <a:ext uri="{FF2B5EF4-FFF2-40B4-BE49-F238E27FC236}">
                <a16:creationId xmlns:a16="http://schemas.microsoft.com/office/drawing/2014/main" id="{B6A16D38-E268-4E5C-9746-EB7E9596F34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73733" name="3 Marcador de número de diapositiva">
            <a:extLst>
              <a:ext uri="{FF2B5EF4-FFF2-40B4-BE49-F238E27FC236}">
                <a16:creationId xmlns:a16="http://schemas.microsoft.com/office/drawing/2014/main" id="{415DCEE9-5390-4730-9D42-1E63BCBDDAB5}"/>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C98B62FA-1FAF-4E14-A597-16FE318E8684}" type="slidenum">
              <a:rPr lang="en-US" altLang="es-CO" sz="1200" u="sng">
                <a:latin typeface="Times New Roman" panose="02020603050405020304" pitchFamily="18" charset="0"/>
              </a:rPr>
              <a:pPr algn="r">
                <a:spcBef>
                  <a:spcPct val="0"/>
                </a:spcBef>
              </a:pPr>
              <a:t>34</a:t>
            </a:fld>
            <a:endParaRPr lang="en-US" altLang="es-CO" sz="1200" u="sng">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EF4E814E-765B-46A9-9497-4E81FFD0537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B7A77B41-F7D1-4D95-937D-006677C80E0C}" type="slidenum">
              <a:rPr lang="en-US" altLang="es-CO" sz="1200">
                <a:latin typeface="Times New Roman" panose="02020603050405020304" pitchFamily="18" charset="0"/>
              </a:rPr>
              <a:pPr>
                <a:spcBef>
                  <a:spcPct val="0"/>
                </a:spcBef>
              </a:pPr>
              <a:t>35</a:t>
            </a:fld>
            <a:endParaRPr lang="en-US" altLang="es-CO" sz="1200">
              <a:latin typeface="Times New Roman" panose="02020603050405020304" pitchFamily="18" charset="0"/>
            </a:endParaRPr>
          </a:p>
        </p:txBody>
      </p:sp>
      <p:sp>
        <p:nvSpPr>
          <p:cNvPr id="75779" name="1 Marcador de imagen de diapositiva">
            <a:extLst>
              <a:ext uri="{FF2B5EF4-FFF2-40B4-BE49-F238E27FC236}">
                <a16:creationId xmlns:a16="http://schemas.microsoft.com/office/drawing/2014/main" id="{CA7D3CAD-CC3E-4BCF-91A4-1F8E82382170}"/>
              </a:ext>
            </a:extLst>
          </p:cNvPr>
          <p:cNvSpPr>
            <a:spLocks noGrp="1" noRot="1" noChangeAspect="1" noChangeArrowheads="1" noTextEdit="1"/>
          </p:cNvSpPr>
          <p:nvPr>
            <p:ph type="sldImg"/>
          </p:nvPr>
        </p:nvSpPr>
        <p:spPr>
          <a:ln/>
        </p:spPr>
      </p:sp>
      <p:sp>
        <p:nvSpPr>
          <p:cNvPr id="75780" name="2 Marcador de notas">
            <a:extLst>
              <a:ext uri="{FF2B5EF4-FFF2-40B4-BE49-F238E27FC236}">
                <a16:creationId xmlns:a16="http://schemas.microsoft.com/office/drawing/2014/main" id="{919EBF1E-1087-43CA-A71F-835DAFB1153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75781" name="3 Marcador de número de diapositiva">
            <a:extLst>
              <a:ext uri="{FF2B5EF4-FFF2-40B4-BE49-F238E27FC236}">
                <a16:creationId xmlns:a16="http://schemas.microsoft.com/office/drawing/2014/main" id="{364E1096-D7D8-45BB-89DC-A5CF66430C21}"/>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B53730DF-2F80-456A-AD87-C4DDD7F2CE71}" type="slidenum">
              <a:rPr lang="en-US" altLang="es-CO" sz="1200" u="sng">
                <a:latin typeface="Times New Roman" panose="02020603050405020304" pitchFamily="18" charset="0"/>
              </a:rPr>
              <a:pPr algn="r">
                <a:spcBef>
                  <a:spcPct val="0"/>
                </a:spcBef>
              </a:pPr>
              <a:t>35</a:t>
            </a:fld>
            <a:endParaRPr lang="en-US" altLang="es-CO" sz="1200" u="sng">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a:extLst>
              <a:ext uri="{FF2B5EF4-FFF2-40B4-BE49-F238E27FC236}">
                <a16:creationId xmlns:a16="http://schemas.microsoft.com/office/drawing/2014/main" id="{FDD6FD46-CF5D-4D0B-B7F3-52D9F933E70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7EDEA163-AC5D-454D-A714-0E14FC7DE598}" type="slidenum">
              <a:rPr lang="en-US" altLang="es-CO" sz="1200">
                <a:latin typeface="Times New Roman" panose="02020603050405020304" pitchFamily="18" charset="0"/>
              </a:rPr>
              <a:pPr>
                <a:spcBef>
                  <a:spcPct val="0"/>
                </a:spcBef>
              </a:pPr>
              <a:t>36</a:t>
            </a:fld>
            <a:endParaRPr lang="en-US" altLang="es-CO" sz="1200">
              <a:latin typeface="Times New Roman" panose="02020603050405020304" pitchFamily="18" charset="0"/>
            </a:endParaRPr>
          </a:p>
        </p:txBody>
      </p:sp>
      <p:sp>
        <p:nvSpPr>
          <p:cNvPr id="77827" name="1 Marcador de imagen de diapositiva">
            <a:extLst>
              <a:ext uri="{FF2B5EF4-FFF2-40B4-BE49-F238E27FC236}">
                <a16:creationId xmlns:a16="http://schemas.microsoft.com/office/drawing/2014/main" id="{065DC182-9A0E-45C6-8D79-299AABE6C196}"/>
              </a:ext>
            </a:extLst>
          </p:cNvPr>
          <p:cNvSpPr>
            <a:spLocks noGrp="1" noRot="1" noChangeAspect="1" noChangeArrowheads="1" noTextEdit="1"/>
          </p:cNvSpPr>
          <p:nvPr>
            <p:ph type="sldImg"/>
          </p:nvPr>
        </p:nvSpPr>
        <p:spPr>
          <a:ln/>
        </p:spPr>
      </p:sp>
      <p:sp>
        <p:nvSpPr>
          <p:cNvPr id="77828" name="2 Marcador de notas">
            <a:extLst>
              <a:ext uri="{FF2B5EF4-FFF2-40B4-BE49-F238E27FC236}">
                <a16:creationId xmlns:a16="http://schemas.microsoft.com/office/drawing/2014/main" id="{2FC5BB8A-3A80-48D0-A0F5-E238C67DE86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77829" name="3 Marcador de número de diapositiva">
            <a:extLst>
              <a:ext uri="{FF2B5EF4-FFF2-40B4-BE49-F238E27FC236}">
                <a16:creationId xmlns:a16="http://schemas.microsoft.com/office/drawing/2014/main" id="{30DE0DE5-1D44-4929-BEE2-EB9374EA72A9}"/>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4D998336-2C5A-46A5-A085-2EBAE53C7A9D}" type="slidenum">
              <a:rPr lang="en-US" altLang="es-CO" sz="1200" u="sng">
                <a:latin typeface="Times New Roman" panose="02020603050405020304" pitchFamily="18" charset="0"/>
              </a:rPr>
              <a:pPr algn="r">
                <a:spcBef>
                  <a:spcPct val="0"/>
                </a:spcBef>
              </a:pPr>
              <a:t>36</a:t>
            </a:fld>
            <a:endParaRPr lang="en-US" altLang="es-CO" sz="1200" u="sng">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a:extLst>
              <a:ext uri="{FF2B5EF4-FFF2-40B4-BE49-F238E27FC236}">
                <a16:creationId xmlns:a16="http://schemas.microsoft.com/office/drawing/2014/main" id="{B840CD8B-9FED-4C5E-8A30-563AD73C822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525263D8-B77C-43C8-BCD7-A94905ECED8B}" type="slidenum">
              <a:rPr lang="en-US" altLang="es-CO" sz="1200">
                <a:latin typeface="Times New Roman" panose="02020603050405020304" pitchFamily="18" charset="0"/>
              </a:rPr>
              <a:pPr>
                <a:spcBef>
                  <a:spcPct val="0"/>
                </a:spcBef>
              </a:pPr>
              <a:t>37</a:t>
            </a:fld>
            <a:endParaRPr lang="en-US" altLang="es-CO" sz="1200">
              <a:latin typeface="Times New Roman" panose="02020603050405020304" pitchFamily="18" charset="0"/>
            </a:endParaRPr>
          </a:p>
        </p:txBody>
      </p:sp>
      <p:sp>
        <p:nvSpPr>
          <p:cNvPr id="79875" name="1 Marcador de imagen de diapositiva">
            <a:extLst>
              <a:ext uri="{FF2B5EF4-FFF2-40B4-BE49-F238E27FC236}">
                <a16:creationId xmlns:a16="http://schemas.microsoft.com/office/drawing/2014/main" id="{B3216B67-52E1-48CA-943A-39B147DA88CC}"/>
              </a:ext>
            </a:extLst>
          </p:cNvPr>
          <p:cNvSpPr>
            <a:spLocks noGrp="1" noRot="1" noChangeAspect="1" noChangeArrowheads="1" noTextEdit="1"/>
          </p:cNvSpPr>
          <p:nvPr>
            <p:ph type="sldImg"/>
          </p:nvPr>
        </p:nvSpPr>
        <p:spPr>
          <a:ln/>
        </p:spPr>
      </p:sp>
      <p:sp>
        <p:nvSpPr>
          <p:cNvPr id="79876" name="2 Marcador de notas">
            <a:extLst>
              <a:ext uri="{FF2B5EF4-FFF2-40B4-BE49-F238E27FC236}">
                <a16:creationId xmlns:a16="http://schemas.microsoft.com/office/drawing/2014/main" id="{5126209E-E397-4636-94C1-7F9E884F965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79877" name="3 Marcador de número de diapositiva">
            <a:extLst>
              <a:ext uri="{FF2B5EF4-FFF2-40B4-BE49-F238E27FC236}">
                <a16:creationId xmlns:a16="http://schemas.microsoft.com/office/drawing/2014/main" id="{412D9DC4-FD90-4BCC-B5E6-7B73BB772243}"/>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9A9D51C7-24DA-492A-8A1F-C7CCC25BEBE7}" type="slidenum">
              <a:rPr lang="en-US" altLang="es-CO" sz="1200" u="sng">
                <a:latin typeface="Times New Roman" panose="02020603050405020304" pitchFamily="18" charset="0"/>
              </a:rPr>
              <a:pPr algn="r">
                <a:spcBef>
                  <a:spcPct val="0"/>
                </a:spcBef>
              </a:pPr>
              <a:t>37</a:t>
            </a:fld>
            <a:endParaRPr lang="en-US" altLang="es-CO" sz="1200" u="sng">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a:extLst>
              <a:ext uri="{FF2B5EF4-FFF2-40B4-BE49-F238E27FC236}">
                <a16:creationId xmlns:a16="http://schemas.microsoft.com/office/drawing/2014/main" id="{ED2187EE-60AB-4D2C-9460-6E7BEE24D66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7A20C9D9-9194-4C93-B401-2B333821FCE7}" type="slidenum">
              <a:rPr lang="en-US" altLang="es-CO" sz="1200">
                <a:latin typeface="Times New Roman" panose="02020603050405020304" pitchFamily="18" charset="0"/>
              </a:rPr>
              <a:pPr>
                <a:spcBef>
                  <a:spcPct val="0"/>
                </a:spcBef>
              </a:pPr>
              <a:t>38</a:t>
            </a:fld>
            <a:endParaRPr lang="en-US" altLang="es-CO" sz="1200">
              <a:latin typeface="Times New Roman" panose="02020603050405020304" pitchFamily="18" charset="0"/>
            </a:endParaRPr>
          </a:p>
        </p:txBody>
      </p:sp>
      <p:sp>
        <p:nvSpPr>
          <p:cNvPr id="81923" name="1 Marcador de imagen de diapositiva">
            <a:extLst>
              <a:ext uri="{FF2B5EF4-FFF2-40B4-BE49-F238E27FC236}">
                <a16:creationId xmlns:a16="http://schemas.microsoft.com/office/drawing/2014/main" id="{2B97A7DE-44BB-44BF-A721-0A0FB24482AF}"/>
              </a:ext>
            </a:extLst>
          </p:cNvPr>
          <p:cNvSpPr>
            <a:spLocks noGrp="1" noRot="1" noChangeAspect="1" noChangeArrowheads="1" noTextEdit="1"/>
          </p:cNvSpPr>
          <p:nvPr>
            <p:ph type="sldImg"/>
          </p:nvPr>
        </p:nvSpPr>
        <p:spPr>
          <a:ln/>
        </p:spPr>
      </p:sp>
      <p:sp>
        <p:nvSpPr>
          <p:cNvPr id="81924" name="2 Marcador de notas">
            <a:extLst>
              <a:ext uri="{FF2B5EF4-FFF2-40B4-BE49-F238E27FC236}">
                <a16:creationId xmlns:a16="http://schemas.microsoft.com/office/drawing/2014/main" id="{E4453EF3-3136-49F4-82A7-B43E9252305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81925" name="3 Marcador de número de diapositiva">
            <a:extLst>
              <a:ext uri="{FF2B5EF4-FFF2-40B4-BE49-F238E27FC236}">
                <a16:creationId xmlns:a16="http://schemas.microsoft.com/office/drawing/2014/main" id="{62A6B0A9-D67E-44A3-BE06-1051CC18FB8E}"/>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AE1996CE-967D-46B7-860D-68AFC4D3D346}" type="slidenum">
              <a:rPr lang="en-US" altLang="es-CO" sz="1200" u="sng">
                <a:latin typeface="Times New Roman" panose="02020603050405020304" pitchFamily="18" charset="0"/>
              </a:rPr>
              <a:pPr algn="r">
                <a:spcBef>
                  <a:spcPct val="0"/>
                </a:spcBef>
              </a:pPr>
              <a:t>38</a:t>
            </a:fld>
            <a:endParaRPr lang="en-US" altLang="es-CO" sz="1200" u="sng">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a:extLst>
              <a:ext uri="{FF2B5EF4-FFF2-40B4-BE49-F238E27FC236}">
                <a16:creationId xmlns:a16="http://schemas.microsoft.com/office/drawing/2014/main" id="{9BA40FC1-235C-4A6F-858C-50759D9B4CE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F0DF0F7B-4949-455B-A4DA-3D2D9A7E8FA3}" type="slidenum">
              <a:rPr lang="en-US" altLang="es-CO" sz="1200">
                <a:latin typeface="Times New Roman" panose="02020603050405020304" pitchFamily="18" charset="0"/>
              </a:rPr>
              <a:pPr>
                <a:spcBef>
                  <a:spcPct val="0"/>
                </a:spcBef>
              </a:pPr>
              <a:t>39</a:t>
            </a:fld>
            <a:endParaRPr lang="en-US" altLang="es-CO" sz="1200">
              <a:latin typeface="Times New Roman" panose="02020603050405020304" pitchFamily="18" charset="0"/>
            </a:endParaRPr>
          </a:p>
        </p:txBody>
      </p:sp>
      <p:sp>
        <p:nvSpPr>
          <p:cNvPr id="83971" name="1 Marcador de imagen de diapositiva">
            <a:extLst>
              <a:ext uri="{FF2B5EF4-FFF2-40B4-BE49-F238E27FC236}">
                <a16:creationId xmlns:a16="http://schemas.microsoft.com/office/drawing/2014/main" id="{8956B652-25AA-466C-BF83-45E456513557}"/>
              </a:ext>
            </a:extLst>
          </p:cNvPr>
          <p:cNvSpPr>
            <a:spLocks noGrp="1" noRot="1" noChangeAspect="1" noChangeArrowheads="1" noTextEdit="1"/>
          </p:cNvSpPr>
          <p:nvPr>
            <p:ph type="sldImg"/>
          </p:nvPr>
        </p:nvSpPr>
        <p:spPr>
          <a:ln/>
        </p:spPr>
      </p:sp>
      <p:sp>
        <p:nvSpPr>
          <p:cNvPr id="83972" name="2 Marcador de notas">
            <a:extLst>
              <a:ext uri="{FF2B5EF4-FFF2-40B4-BE49-F238E27FC236}">
                <a16:creationId xmlns:a16="http://schemas.microsoft.com/office/drawing/2014/main" id="{D0847006-A71A-4D2D-95E2-EB63897121B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83973" name="3 Marcador de número de diapositiva">
            <a:extLst>
              <a:ext uri="{FF2B5EF4-FFF2-40B4-BE49-F238E27FC236}">
                <a16:creationId xmlns:a16="http://schemas.microsoft.com/office/drawing/2014/main" id="{0923289C-969B-45A9-A85E-138022484E9C}"/>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6C3C2683-5D3D-4389-A6C7-3C84244174A2}" type="slidenum">
              <a:rPr lang="en-US" altLang="es-CO" sz="1200" u="sng">
                <a:latin typeface="Times New Roman" panose="02020603050405020304" pitchFamily="18" charset="0"/>
              </a:rPr>
              <a:pPr algn="r">
                <a:spcBef>
                  <a:spcPct val="0"/>
                </a:spcBef>
              </a:pPr>
              <a:t>39</a:t>
            </a:fld>
            <a:endParaRPr lang="en-US" altLang="es-CO" sz="1200" u="sng">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a:extLst>
              <a:ext uri="{FF2B5EF4-FFF2-40B4-BE49-F238E27FC236}">
                <a16:creationId xmlns:a16="http://schemas.microsoft.com/office/drawing/2014/main" id="{E237D4E8-1AB6-497F-B30B-013AE74E512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362EBB38-B7BE-4AC6-B1F3-A9033E31506C}" type="slidenum">
              <a:rPr lang="en-US" altLang="es-CO" sz="1200">
                <a:latin typeface="Times New Roman" panose="02020603050405020304" pitchFamily="18" charset="0"/>
              </a:rPr>
              <a:pPr>
                <a:spcBef>
                  <a:spcPct val="0"/>
                </a:spcBef>
              </a:pPr>
              <a:t>4</a:t>
            </a:fld>
            <a:endParaRPr lang="en-US" altLang="es-CO" sz="1200">
              <a:latin typeface="Times New Roman" panose="02020603050405020304" pitchFamily="18" charset="0"/>
            </a:endParaRPr>
          </a:p>
        </p:txBody>
      </p:sp>
      <p:sp>
        <p:nvSpPr>
          <p:cNvPr id="12291" name="1 Marcador de imagen de diapositiva">
            <a:extLst>
              <a:ext uri="{FF2B5EF4-FFF2-40B4-BE49-F238E27FC236}">
                <a16:creationId xmlns:a16="http://schemas.microsoft.com/office/drawing/2014/main" id="{CD1429ED-307D-4D4C-B213-076779246431}"/>
              </a:ext>
            </a:extLst>
          </p:cNvPr>
          <p:cNvSpPr>
            <a:spLocks noGrp="1" noRot="1" noChangeAspect="1" noChangeArrowheads="1" noTextEdit="1"/>
          </p:cNvSpPr>
          <p:nvPr>
            <p:ph type="sldImg"/>
          </p:nvPr>
        </p:nvSpPr>
        <p:spPr>
          <a:ln/>
        </p:spPr>
      </p:sp>
      <p:sp>
        <p:nvSpPr>
          <p:cNvPr id="12292" name="2 Marcador de notas">
            <a:extLst>
              <a:ext uri="{FF2B5EF4-FFF2-40B4-BE49-F238E27FC236}">
                <a16:creationId xmlns:a16="http://schemas.microsoft.com/office/drawing/2014/main" id="{8DA1CD80-C0FB-4651-A93A-762636BC9EF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12293" name="3 Marcador de número de diapositiva">
            <a:extLst>
              <a:ext uri="{FF2B5EF4-FFF2-40B4-BE49-F238E27FC236}">
                <a16:creationId xmlns:a16="http://schemas.microsoft.com/office/drawing/2014/main" id="{989ABDE5-8064-4860-8904-E6A2996DC5A6}"/>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1C0007F9-A1C1-4BB2-8278-10F5FD3CAA03}" type="slidenum">
              <a:rPr lang="en-US" altLang="es-CO" sz="1200" u="sng">
                <a:latin typeface="Times New Roman" panose="02020603050405020304" pitchFamily="18" charset="0"/>
              </a:rPr>
              <a:pPr algn="r">
                <a:spcBef>
                  <a:spcPct val="0"/>
                </a:spcBef>
              </a:pPr>
              <a:t>4</a:t>
            </a:fld>
            <a:endParaRPr lang="en-US" altLang="es-CO" sz="1200" u="sng">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a:extLst>
              <a:ext uri="{FF2B5EF4-FFF2-40B4-BE49-F238E27FC236}">
                <a16:creationId xmlns:a16="http://schemas.microsoft.com/office/drawing/2014/main" id="{E73F874F-8414-4DF0-A17B-8095D8A64C6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C503B49D-4111-42E3-BF19-E9D99C63E3CC}" type="slidenum">
              <a:rPr lang="en-US" altLang="es-CO" sz="1200">
                <a:latin typeface="Times New Roman" panose="02020603050405020304" pitchFamily="18" charset="0"/>
              </a:rPr>
              <a:pPr>
                <a:spcBef>
                  <a:spcPct val="0"/>
                </a:spcBef>
              </a:pPr>
              <a:t>5</a:t>
            </a:fld>
            <a:endParaRPr lang="en-US" altLang="es-CO" sz="1200">
              <a:latin typeface="Times New Roman" panose="02020603050405020304" pitchFamily="18" charset="0"/>
            </a:endParaRPr>
          </a:p>
        </p:txBody>
      </p:sp>
      <p:sp>
        <p:nvSpPr>
          <p:cNvPr id="14339" name="1 Marcador de imagen de diapositiva">
            <a:extLst>
              <a:ext uri="{FF2B5EF4-FFF2-40B4-BE49-F238E27FC236}">
                <a16:creationId xmlns:a16="http://schemas.microsoft.com/office/drawing/2014/main" id="{6049A203-8D13-4BDE-AA2E-CCEF97797A1A}"/>
              </a:ext>
            </a:extLst>
          </p:cNvPr>
          <p:cNvSpPr>
            <a:spLocks noGrp="1" noRot="1" noChangeAspect="1" noChangeArrowheads="1" noTextEdit="1"/>
          </p:cNvSpPr>
          <p:nvPr>
            <p:ph type="sldImg"/>
          </p:nvPr>
        </p:nvSpPr>
        <p:spPr>
          <a:ln/>
        </p:spPr>
      </p:sp>
      <p:sp>
        <p:nvSpPr>
          <p:cNvPr id="14340" name="2 Marcador de notas">
            <a:extLst>
              <a:ext uri="{FF2B5EF4-FFF2-40B4-BE49-F238E27FC236}">
                <a16:creationId xmlns:a16="http://schemas.microsoft.com/office/drawing/2014/main" id="{D2CB1C19-4997-4502-AAF7-65059C1B1316}"/>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14341" name="3 Marcador de número de diapositiva">
            <a:extLst>
              <a:ext uri="{FF2B5EF4-FFF2-40B4-BE49-F238E27FC236}">
                <a16:creationId xmlns:a16="http://schemas.microsoft.com/office/drawing/2014/main" id="{B23DF6C5-D76E-47F3-B671-23D1A8A340C5}"/>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FE523705-9DB7-4581-B058-8FF0FD87919D}" type="slidenum">
              <a:rPr lang="en-US" altLang="es-CO" sz="1200" u="sng">
                <a:latin typeface="Times New Roman" panose="02020603050405020304" pitchFamily="18" charset="0"/>
              </a:rPr>
              <a:pPr algn="r">
                <a:spcBef>
                  <a:spcPct val="0"/>
                </a:spcBef>
              </a:pPr>
              <a:t>5</a:t>
            </a:fld>
            <a:endParaRPr lang="en-US" altLang="es-CO" sz="1200" u="sng">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a:extLst>
              <a:ext uri="{FF2B5EF4-FFF2-40B4-BE49-F238E27FC236}">
                <a16:creationId xmlns:a16="http://schemas.microsoft.com/office/drawing/2014/main" id="{FB8BD2C3-41EC-4667-ADF6-330965A3CD2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121C5316-0FF1-4449-B61F-DE1DF4F0C71E}" type="slidenum">
              <a:rPr lang="en-US" altLang="es-CO" sz="1200">
                <a:latin typeface="Times New Roman" panose="02020603050405020304" pitchFamily="18" charset="0"/>
              </a:rPr>
              <a:pPr>
                <a:spcBef>
                  <a:spcPct val="0"/>
                </a:spcBef>
              </a:pPr>
              <a:t>6</a:t>
            </a:fld>
            <a:endParaRPr lang="en-US" altLang="es-CO" sz="1200">
              <a:latin typeface="Times New Roman" panose="02020603050405020304" pitchFamily="18" charset="0"/>
            </a:endParaRPr>
          </a:p>
        </p:txBody>
      </p:sp>
      <p:sp>
        <p:nvSpPr>
          <p:cNvPr id="16387" name="1 Marcador de imagen de diapositiva">
            <a:extLst>
              <a:ext uri="{FF2B5EF4-FFF2-40B4-BE49-F238E27FC236}">
                <a16:creationId xmlns:a16="http://schemas.microsoft.com/office/drawing/2014/main" id="{1C06BED4-F2DB-4BDA-B54C-8EFDDB58C78B}"/>
              </a:ext>
            </a:extLst>
          </p:cNvPr>
          <p:cNvSpPr>
            <a:spLocks noGrp="1" noRot="1" noChangeAspect="1" noChangeArrowheads="1" noTextEdit="1"/>
          </p:cNvSpPr>
          <p:nvPr>
            <p:ph type="sldImg"/>
          </p:nvPr>
        </p:nvSpPr>
        <p:spPr>
          <a:ln/>
        </p:spPr>
      </p:sp>
      <p:sp>
        <p:nvSpPr>
          <p:cNvPr id="16388" name="2 Marcador de notas">
            <a:extLst>
              <a:ext uri="{FF2B5EF4-FFF2-40B4-BE49-F238E27FC236}">
                <a16:creationId xmlns:a16="http://schemas.microsoft.com/office/drawing/2014/main" id="{EA00DFC1-0B80-4DF8-B2D5-E055A3D447D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16389" name="3 Marcador de número de diapositiva">
            <a:extLst>
              <a:ext uri="{FF2B5EF4-FFF2-40B4-BE49-F238E27FC236}">
                <a16:creationId xmlns:a16="http://schemas.microsoft.com/office/drawing/2014/main" id="{CE09AE4A-96CE-4ABA-9589-1B6C2BB989C9}"/>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C104CD16-407C-46DF-A3BA-8520290FD266}" type="slidenum">
              <a:rPr lang="en-US" altLang="es-CO" sz="1200" u="sng">
                <a:latin typeface="Times New Roman" panose="02020603050405020304" pitchFamily="18" charset="0"/>
              </a:rPr>
              <a:pPr algn="r">
                <a:spcBef>
                  <a:spcPct val="0"/>
                </a:spcBef>
              </a:pPr>
              <a:t>6</a:t>
            </a:fld>
            <a:endParaRPr lang="en-US" altLang="es-CO" sz="1200" u="sng">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a:extLst>
              <a:ext uri="{FF2B5EF4-FFF2-40B4-BE49-F238E27FC236}">
                <a16:creationId xmlns:a16="http://schemas.microsoft.com/office/drawing/2014/main" id="{1B62A49B-D2E7-4B20-944E-D399909A890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03AED52C-D4F2-421B-96F1-C56BF0023C54}" type="slidenum">
              <a:rPr lang="en-US" altLang="es-CO" sz="1200">
                <a:latin typeface="Times New Roman" panose="02020603050405020304" pitchFamily="18" charset="0"/>
              </a:rPr>
              <a:pPr>
                <a:spcBef>
                  <a:spcPct val="0"/>
                </a:spcBef>
              </a:pPr>
              <a:t>7</a:t>
            </a:fld>
            <a:endParaRPr lang="en-US" altLang="es-CO" sz="1200">
              <a:latin typeface="Times New Roman" panose="02020603050405020304" pitchFamily="18" charset="0"/>
            </a:endParaRPr>
          </a:p>
        </p:txBody>
      </p:sp>
      <p:sp>
        <p:nvSpPr>
          <p:cNvPr id="18435" name="1 Marcador de imagen de diapositiva">
            <a:extLst>
              <a:ext uri="{FF2B5EF4-FFF2-40B4-BE49-F238E27FC236}">
                <a16:creationId xmlns:a16="http://schemas.microsoft.com/office/drawing/2014/main" id="{EEAE113A-9C57-4B57-A07B-1F38370E1EC2}"/>
              </a:ext>
            </a:extLst>
          </p:cNvPr>
          <p:cNvSpPr>
            <a:spLocks noGrp="1" noRot="1" noChangeAspect="1" noChangeArrowheads="1" noTextEdit="1"/>
          </p:cNvSpPr>
          <p:nvPr>
            <p:ph type="sldImg"/>
          </p:nvPr>
        </p:nvSpPr>
        <p:spPr>
          <a:ln/>
        </p:spPr>
      </p:sp>
      <p:sp>
        <p:nvSpPr>
          <p:cNvPr id="18436" name="2 Marcador de notas">
            <a:extLst>
              <a:ext uri="{FF2B5EF4-FFF2-40B4-BE49-F238E27FC236}">
                <a16:creationId xmlns:a16="http://schemas.microsoft.com/office/drawing/2014/main" id="{9F643791-0340-434E-A9F8-5720B0ECCDE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18437" name="3 Marcador de número de diapositiva">
            <a:extLst>
              <a:ext uri="{FF2B5EF4-FFF2-40B4-BE49-F238E27FC236}">
                <a16:creationId xmlns:a16="http://schemas.microsoft.com/office/drawing/2014/main" id="{62F4FBD1-3973-4D95-B930-F61975EEB290}"/>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A9F70108-521E-4B27-BFE0-3E7631F2231B}" type="slidenum">
              <a:rPr lang="en-US" altLang="es-CO" sz="1200" u="sng">
                <a:latin typeface="Times New Roman" panose="02020603050405020304" pitchFamily="18" charset="0"/>
              </a:rPr>
              <a:pPr algn="r">
                <a:spcBef>
                  <a:spcPct val="0"/>
                </a:spcBef>
              </a:pPr>
              <a:t>7</a:t>
            </a:fld>
            <a:endParaRPr lang="en-US" altLang="es-CO" sz="1200" u="sng">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8535EA02-6F35-4870-B886-1048DCB057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ECDF9881-BFCD-4E93-BC06-EEFA8AE0D90E}" type="slidenum">
              <a:rPr lang="en-US" altLang="es-CO" sz="1200">
                <a:latin typeface="Times New Roman" panose="02020603050405020304" pitchFamily="18" charset="0"/>
              </a:rPr>
              <a:pPr>
                <a:spcBef>
                  <a:spcPct val="0"/>
                </a:spcBef>
              </a:pPr>
              <a:t>8</a:t>
            </a:fld>
            <a:endParaRPr lang="en-US" altLang="es-CO" sz="1200">
              <a:latin typeface="Times New Roman" panose="02020603050405020304" pitchFamily="18" charset="0"/>
            </a:endParaRPr>
          </a:p>
        </p:txBody>
      </p:sp>
      <p:sp>
        <p:nvSpPr>
          <p:cNvPr id="20483" name="1 Marcador de imagen de diapositiva">
            <a:extLst>
              <a:ext uri="{FF2B5EF4-FFF2-40B4-BE49-F238E27FC236}">
                <a16:creationId xmlns:a16="http://schemas.microsoft.com/office/drawing/2014/main" id="{52281517-3637-4774-818E-CEFF458A855B}"/>
              </a:ext>
            </a:extLst>
          </p:cNvPr>
          <p:cNvSpPr>
            <a:spLocks noGrp="1" noRot="1" noChangeAspect="1" noChangeArrowheads="1" noTextEdit="1"/>
          </p:cNvSpPr>
          <p:nvPr>
            <p:ph type="sldImg"/>
          </p:nvPr>
        </p:nvSpPr>
        <p:spPr>
          <a:ln/>
        </p:spPr>
      </p:sp>
      <p:sp>
        <p:nvSpPr>
          <p:cNvPr id="20484" name="2 Marcador de notas">
            <a:extLst>
              <a:ext uri="{FF2B5EF4-FFF2-40B4-BE49-F238E27FC236}">
                <a16:creationId xmlns:a16="http://schemas.microsoft.com/office/drawing/2014/main" id="{DFA214A9-E4A0-41B3-9AE7-109483AA278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20485" name="3 Marcador de número de diapositiva">
            <a:extLst>
              <a:ext uri="{FF2B5EF4-FFF2-40B4-BE49-F238E27FC236}">
                <a16:creationId xmlns:a16="http://schemas.microsoft.com/office/drawing/2014/main" id="{65596CF8-E737-4CB7-A0C4-444CBD9DAD3E}"/>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5D9F842A-FBD3-4E02-B5AB-77699715C046}" type="slidenum">
              <a:rPr lang="en-US" altLang="es-CO" sz="1200" u="sng">
                <a:latin typeface="Times New Roman" panose="02020603050405020304" pitchFamily="18" charset="0"/>
              </a:rPr>
              <a:pPr algn="r">
                <a:spcBef>
                  <a:spcPct val="0"/>
                </a:spcBef>
              </a:pPr>
              <a:t>8</a:t>
            </a:fld>
            <a:endParaRPr lang="en-US" altLang="es-CO" sz="1200" u="sng">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a:extLst>
              <a:ext uri="{FF2B5EF4-FFF2-40B4-BE49-F238E27FC236}">
                <a16:creationId xmlns:a16="http://schemas.microsoft.com/office/drawing/2014/main" id="{961298BB-2695-407F-BEF5-C509E1357E8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spcBef>
                <a:spcPct val="0"/>
              </a:spcBef>
            </a:pPr>
            <a:fld id="{56716AAC-A566-4F80-B406-5717C9C8A7E4}" type="slidenum">
              <a:rPr lang="en-US" altLang="es-CO" sz="1200">
                <a:latin typeface="Times New Roman" panose="02020603050405020304" pitchFamily="18" charset="0"/>
              </a:rPr>
              <a:pPr>
                <a:spcBef>
                  <a:spcPct val="0"/>
                </a:spcBef>
              </a:pPr>
              <a:t>9</a:t>
            </a:fld>
            <a:endParaRPr lang="en-US" altLang="es-CO" sz="1200">
              <a:latin typeface="Times New Roman" panose="02020603050405020304" pitchFamily="18" charset="0"/>
            </a:endParaRPr>
          </a:p>
        </p:txBody>
      </p:sp>
      <p:sp>
        <p:nvSpPr>
          <p:cNvPr id="22531" name="1 Marcador de imagen de diapositiva">
            <a:extLst>
              <a:ext uri="{FF2B5EF4-FFF2-40B4-BE49-F238E27FC236}">
                <a16:creationId xmlns:a16="http://schemas.microsoft.com/office/drawing/2014/main" id="{17610802-650E-42F0-B0A5-10E57D26E37A}"/>
              </a:ext>
            </a:extLst>
          </p:cNvPr>
          <p:cNvSpPr>
            <a:spLocks noGrp="1" noRot="1" noChangeAspect="1" noChangeArrowheads="1" noTextEdit="1"/>
          </p:cNvSpPr>
          <p:nvPr>
            <p:ph type="sldImg"/>
          </p:nvPr>
        </p:nvSpPr>
        <p:spPr>
          <a:ln/>
        </p:spPr>
      </p:sp>
      <p:sp>
        <p:nvSpPr>
          <p:cNvPr id="22532" name="2 Marcador de notas">
            <a:extLst>
              <a:ext uri="{FF2B5EF4-FFF2-40B4-BE49-F238E27FC236}">
                <a16:creationId xmlns:a16="http://schemas.microsoft.com/office/drawing/2014/main" id="{C7ABF647-BEBC-4FD7-AAC2-E46C64DFD26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s-ES" altLang="es-CO"/>
              <a:t>. </a:t>
            </a:r>
          </a:p>
        </p:txBody>
      </p:sp>
      <p:sp>
        <p:nvSpPr>
          <p:cNvPr id="22533" name="3 Marcador de número de diapositiva">
            <a:extLst>
              <a:ext uri="{FF2B5EF4-FFF2-40B4-BE49-F238E27FC236}">
                <a16:creationId xmlns:a16="http://schemas.microsoft.com/office/drawing/2014/main" id="{D7033A79-8B4B-4C64-8974-11177900773E}"/>
              </a:ext>
            </a:extLst>
          </p:cNvPr>
          <p:cNvSpPr txBox="1">
            <a:spLocks noGrp="1"/>
          </p:cNvSpPr>
          <p:nvPr/>
        </p:nvSpPr>
        <p:spPr bwMode="auto">
          <a:xfrm>
            <a:off x="3886200" y="9175750"/>
            <a:ext cx="29718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600">
                <a:solidFill>
                  <a:schemeClr val="tx1"/>
                </a:solidFill>
                <a:latin typeface="Tahoma" panose="020B0604030504040204" pitchFamily="34" charset="0"/>
                <a:ea typeface="MS PGothic" panose="020B0600070205080204" pitchFamily="34" charset="-128"/>
              </a:defRPr>
            </a:lvl1pPr>
            <a:lvl2pPr marL="742950" indent="-285750">
              <a:spcBef>
                <a:spcPct val="30000"/>
              </a:spcBef>
              <a:defRPr sz="1600">
                <a:solidFill>
                  <a:schemeClr val="tx1"/>
                </a:solidFill>
                <a:latin typeface="Tahoma" panose="020B0604030504040204" pitchFamily="34" charset="0"/>
                <a:ea typeface="MS PGothic" panose="020B0600070205080204" pitchFamily="34" charset="-128"/>
              </a:defRPr>
            </a:lvl2pPr>
            <a:lvl3pPr marL="1143000" indent="-228600">
              <a:spcBef>
                <a:spcPct val="30000"/>
              </a:spcBef>
              <a:defRPr sz="1600">
                <a:solidFill>
                  <a:schemeClr val="tx1"/>
                </a:solidFill>
                <a:latin typeface="Tahoma" panose="020B0604030504040204" pitchFamily="34" charset="0"/>
                <a:ea typeface="MS PGothic" panose="020B0600070205080204" pitchFamily="34" charset="-128"/>
              </a:defRPr>
            </a:lvl3pPr>
            <a:lvl4pPr marL="1600200" indent="-228600">
              <a:spcBef>
                <a:spcPct val="30000"/>
              </a:spcBef>
              <a:defRPr sz="1600">
                <a:solidFill>
                  <a:schemeClr val="tx1"/>
                </a:solidFill>
                <a:latin typeface="Tahoma" panose="020B0604030504040204" pitchFamily="34" charset="0"/>
                <a:ea typeface="MS PGothic" panose="020B0600070205080204" pitchFamily="34" charset="-128"/>
              </a:defRPr>
            </a:lvl4pPr>
            <a:lvl5pPr marL="2057400" indent="-228600">
              <a:spcBef>
                <a:spcPct val="30000"/>
              </a:spcBef>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30000"/>
              </a:spcBef>
              <a:spcAft>
                <a:spcPct val="0"/>
              </a:spcAft>
              <a:defRPr sz="1600">
                <a:solidFill>
                  <a:schemeClr val="tx1"/>
                </a:solidFill>
                <a:latin typeface="Tahoma" panose="020B0604030504040204" pitchFamily="34" charset="0"/>
                <a:ea typeface="MS PGothic" panose="020B0600070205080204" pitchFamily="34" charset="-128"/>
              </a:defRPr>
            </a:lvl9pPr>
          </a:lstStyle>
          <a:p>
            <a:pPr algn="r">
              <a:spcBef>
                <a:spcPct val="0"/>
              </a:spcBef>
            </a:pPr>
            <a:fld id="{83BC6CD5-8E05-4E7B-9618-DCC6D8091C3C}" type="slidenum">
              <a:rPr lang="en-US" altLang="es-CO" sz="1200" u="sng">
                <a:latin typeface="Times New Roman" panose="02020603050405020304" pitchFamily="18" charset="0"/>
              </a:rPr>
              <a:pPr algn="r">
                <a:spcBef>
                  <a:spcPct val="0"/>
                </a:spcBef>
              </a:pPr>
              <a:t>9</a:t>
            </a:fld>
            <a:endParaRPr lang="en-US" altLang="es-CO" sz="1200" u="sng">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oleObject" Target="../embeddings/oleObject3.bin"/><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aphicFrame>
        <p:nvGraphicFramePr>
          <p:cNvPr id="2" name="Base" hidden="1">
            <a:extLst>
              <a:ext uri="{FF2B5EF4-FFF2-40B4-BE49-F238E27FC236}">
                <a16:creationId xmlns:a16="http://schemas.microsoft.com/office/drawing/2014/main" id="{49CA0104-D353-4BB9-8B15-D77859373FA8}"/>
              </a:ext>
            </a:extLst>
          </p:cNvPr>
          <p:cNvGraphicFramePr>
            <a:graphicFrameLocks/>
          </p:cNvGraphicFramePr>
          <p:nvPr userDrawn="1"/>
        </p:nvGraphicFramePr>
        <p:xfrm>
          <a:off x="1524000" y="1397000"/>
          <a:ext cx="6096000" cy="4064000"/>
        </p:xfrm>
        <a:graphic>
          <a:graphicData uri="http://schemas.openxmlformats.org/presentationml/2006/ole">
            <mc:AlternateContent xmlns:mc="http://schemas.openxmlformats.org/markup-compatibility/2006">
              <mc:Choice xmlns:v="urn:schemas-microsoft-com:vml" Requires="v">
                <p:oleObj r:id="rId2" imgW="0" imgH="0" progId="PowerPoint.Show.8">
                  <p:embed/>
                </p:oleObj>
              </mc:Choice>
              <mc:Fallback>
                <p:oleObj r:id="rId2" imgW="0" imgH="0" progId="PowerPoint.Show.8">
                  <p:embed/>
                  <p:pic>
                    <p:nvPicPr>
                      <p:cNvPr id="2" name="Base" hidden="1">
                        <a:extLst>
                          <a:ext uri="{FF2B5EF4-FFF2-40B4-BE49-F238E27FC236}">
                            <a16:creationId xmlns:a16="http://schemas.microsoft.com/office/drawing/2014/main" id="{49CA0104-D353-4BB9-8B15-D77859373FA8}"/>
                          </a:ext>
                        </a:extLst>
                      </p:cNvPr>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524000" y="1397000"/>
                        <a:ext cx="6096000" cy="406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3" name="Rectangle 32">
            <a:extLst>
              <a:ext uri="{FF2B5EF4-FFF2-40B4-BE49-F238E27FC236}">
                <a16:creationId xmlns:a16="http://schemas.microsoft.com/office/drawing/2014/main" id="{9B3E277F-B4B0-4F08-95A5-360D1D6D9D88}"/>
              </a:ext>
            </a:extLst>
          </p:cNvPr>
          <p:cNvSpPr>
            <a:spLocks noChangeArrowheads="1"/>
          </p:cNvSpPr>
          <p:nvPr userDrawn="1"/>
        </p:nvSpPr>
        <p:spPr bwMode="auto">
          <a:xfrm>
            <a:off x="755650" y="0"/>
            <a:ext cx="7451725" cy="188913"/>
          </a:xfrm>
          <a:prstGeom prst="rect">
            <a:avLst/>
          </a:prstGeom>
          <a:solidFill>
            <a:schemeClr val="tx2"/>
          </a:solidFill>
          <a:ln>
            <a:noFill/>
          </a:ln>
        </p:spPr>
        <p:txBody>
          <a:bodyPr wrap="none" anchor="ctr"/>
          <a:lstStyle>
            <a:lvl1pPr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s-ES" altLang="es-CO" sz="1800"/>
          </a:p>
        </p:txBody>
      </p:sp>
      <p:sp>
        <p:nvSpPr>
          <p:cNvPr id="4" name="Rectangle 33">
            <a:extLst>
              <a:ext uri="{FF2B5EF4-FFF2-40B4-BE49-F238E27FC236}">
                <a16:creationId xmlns:a16="http://schemas.microsoft.com/office/drawing/2014/main" id="{E2D3C6CD-DECA-42B1-A975-1292B02B3B01}"/>
              </a:ext>
            </a:extLst>
          </p:cNvPr>
          <p:cNvSpPr>
            <a:spLocks noChangeArrowheads="1"/>
          </p:cNvSpPr>
          <p:nvPr userDrawn="1"/>
        </p:nvSpPr>
        <p:spPr bwMode="auto">
          <a:xfrm>
            <a:off x="0" y="1700213"/>
            <a:ext cx="179388" cy="2852737"/>
          </a:xfrm>
          <a:prstGeom prst="rect">
            <a:avLst/>
          </a:prstGeom>
          <a:solidFill>
            <a:schemeClr val="tx2"/>
          </a:solidFill>
          <a:ln>
            <a:noFill/>
          </a:ln>
        </p:spPr>
        <p:txBody>
          <a:bodyPr wrap="none" anchor="ctr"/>
          <a:lstStyle>
            <a:lvl1pPr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s-ES_tradnl" altLang="es-CO">
              <a:latin typeface="Times New Roman" panose="02020603050405020304" pitchFamily="18" charset="0"/>
            </a:endParaRPr>
          </a:p>
        </p:txBody>
      </p:sp>
      <p:pic>
        <p:nvPicPr>
          <p:cNvPr id="5" name="Picture 15">
            <a:extLst>
              <a:ext uri="{FF2B5EF4-FFF2-40B4-BE49-F238E27FC236}">
                <a16:creationId xmlns:a16="http://schemas.microsoft.com/office/drawing/2014/main" id="{B725A740-9FA7-4C19-BFB0-B029536A4B13}"/>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84213" y="3741738"/>
            <a:ext cx="7504112" cy="311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70532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Tree>
    <p:extLst>
      <p:ext uri="{BB962C8B-B14F-4D97-AF65-F5344CB8AC3E}">
        <p14:creationId xmlns:p14="http://schemas.microsoft.com/office/powerpoint/2010/main" val="316996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515100" y="609600"/>
            <a:ext cx="1943100" cy="5410200"/>
          </a:xfrm>
        </p:spPr>
        <p:txBody>
          <a:bodyPr vert="eaVert"/>
          <a:lstStyle/>
          <a:p>
            <a:r>
              <a:rPr lang="es-ES"/>
              <a:t>Haga clic para modificar el estilo de título del patrón</a:t>
            </a:r>
          </a:p>
        </p:txBody>
      </p:sp>
      <p:sp>
        <p:nvSpPr>
          <p:cNvPr id="3" name="2 Marcador de texto vertical"/>
          <p:cNvSpPr>
            <a:spLocks noGrp="1"/>
          </p:cNvSpPr>
          <p:nvPr>
            <p:ph type="body" orient="vert" idx="1"/>
          </p:nvPr>
        </p:nvSpPr>
        <p:spPr>
          <a:xfrm>
            <a:off x="685800" y="609600"/>
            <a:ext cx="5676900" cy="5410200"/>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Tree>
    <p:extLst>
      <p:ext uri="{BB962C8B-B14F-4D97-AF65-F5344CB8AC3E}">
        <p14:creationId xmlns:p14="http://schemas.microsoft.com/office/powerpoint/2010/main" val="3988680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contenido"/>
          <p:cNvSpPr>
            <a:spLocks noGrp="1"/>
          </p:cNvSpPr>
          <p:nvPr>
            <p:ph idx="1"/>
          </p:nvPr>
        </p:nvSpPr>
        <p:spPr/>
        <p:txBody>
          <a:bodyPr/>
          <a:lstStyle>
            <a:lvl1pPr>
              <a:buNone/>
              <a:defRPr>
                <a:solidFill>
                  <a:schemeClr val="accent2">
                    <a:lumMod val="75000"/>
                  </a:schemeClr>
                </a:solidFill>
              </a:defRPr>
            </a:lvl1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Tree>
    <p:extLst>
      <p:ext uri="{BB962C8B-B14F-4D97-AF65-F5344CB8AC3E}">
        <p14:creationId xmlns:p14="http://schemas.microsoft.com/office/powerpoint/2010/main" val="3510312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
              <a:t>Haga clic para modificar el estilo de texto del patrón</a:t>
            </a:r>
          </a:p>
        </p:txBody>
      </p:sp>
    </p:spTree>
    <p:extLst>
      <p:ext uri="{BB962C8B-B14F-4D97-AF65-F5344CB8AC3E}">
        <p14:creationId xmlns:p14="http://schemas.microsoft.com/office/powerpoint/2010/main" val="53948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contenido"/>
          <p:cNvSpPr>
            <a:spLocks noGrp="1"/>
          </p:cNvSpPr>
          <p:nvPr>
            <p:ph sz="half" idx="1"/>
          </p:nvPr>
        </p:nvSpPr>
        <p:spPr>
          <a:xfrm>
            <a:off x="685800" y="1524000"/>
            <a:ext cx="38100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contenido"/>
          <p:cNvSpPr>
            <a:spLocks noGrp="1"/>
          </p:cNvSpPr>
          <p:nvPr>
            <p:ph sz="half" idx="2"/>
          </p:nvPr>
        </p:nvSpPr>
        <p:spPr>
          <a:xfrm>
            <a:off x="4648200" y="1524000"/>
            <a:ext cx="38100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Tree>
    <p:extLst>
      <p:ext uri="{BB962C8B-B14F-4D97-AF65-F5344CB8AC3E}">
        <p14:creationId xmlns:p14="http://schemas.microsoft.com/office/powerpoint/2010/main" val="18339364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p:spPr>
        <p:txBody>
          <a:bodyPr/>
          <a:lstStyle>
            <a:lvl1pPr>
              <a:defRPr/>
            </a:lvl1pPr>
          </a:lstStyle>
          <a:p>
            <a:r>
              <a:rPr lang="es-ES"/>
              <a:t>Haga clic para modificar el estilo de título del patrón</a:t>
            </a:r>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Tree>
    <p:extLst>
      <p:ext uri="{BB962C8B-B14F-4D97-AF65-F5344CB8AC3E}">
        <p14:creationId xmlns:p14="http://schemas.microsoft.com/office/powerpoint/2010/main" val="18673136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Tree>
    <p:extLst>
      <p:ext uri="{BB962C8B-B14F-4D97-AF65-F5344CB8AC3E}">
        <p14:creationId xmlns:p14="http://schemas.microsoft.com/office/powerpoint/2010/main" val="15492731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97530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Tree>
    <p:extLst>
      <p:ext uri="{BB962C8B-B14F-4D97-AF65-F5344CB8AC3E}">
        <p14:creationId xmlns:p14="http://schemas.microsoft.com/office/powerpoint/2010/main" val="1732688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ES" noProof="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Tree>
    <p:extLst>
      <p:ext uri="{BB962C8B-B14F-4D97-AF65-F5344CB8AC3E}">
        <p14:creationId xmlns:p14="http://schemas.microsoft.com/office/powerpoint/2010/main" val="4216729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oleObject" Target="../embeddings/oleObject2.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ext Box 47">
            <a:extLst>
              <a:ext uri="{FF2B5EF4-FFF2-40B4-BE49-F238E27FC236}">
                <a16:creationId xmlns:a16="http://schemas.microsoft.com/office/drawing/2014/main" id="{B7A70CE4-0376-4BF3-A622-5D7B2BFBDF4D}"/>
              </a:ext>
            </a:extLst>
          </p:cNvPr>
          <p:cNvSpPr txBox="1">
            <a:spLocks noChangeArrowheads="1"/>
          </p:cNvSpPr>
          <p:nvPr userDrawn="1"/>
        </p:nvSpPr>
        <p:spPr bwMode="auto">
          <a:xfrm>
            <a:off x="611188" y="260350"/>
            <a:ext cx="8137525" cy="366713"/>
          </a:xfrm>
          <a:prstGeom prst="rect">
            <a:avLst/>
          </a:prstGeom>
          <a:noFill/>
          <a:ln>
            <a:noFill/>
          </a:ln>
        </p:spPr>
        <p:txBody>
          <a:bodyPr>
            <a:spAutoFit/>
          </a:bodyPr>
          <a:lstStyle>
            <a:lvl1pPr eaLnBrk="0" hangingPunct="0">
              <a:defRPr sz="2400">
                <a:solidFill>
                  <a:schemeClr val="tx1"/>
                </a:solidFill>
                <a:latin typeface="Verdana" charset="0"/>
                <a:ea typeface="ＭＳ Ｐゴシック" charset="0"/>
                <a:cs typeface="ＭＳ Ｐゴシック" charset="0"/>
              </a:defRPr>
            </a:lvl1pPr>
            <a:lvl2pPr marL="742950" indent="-285750" eaLnBrk="0" hangingPunct="0">
              <a:defRPr sz="2400">
                <a:solidFill>
                  <a:schemeClr val="tx1"/>
                </a:solidFill>
                <a:latin typeface="Verdana" charset="0"/>
                <a:ea typeface="ＭＳ Ｐゴシック" charset="0"/>
              </a:defRPr>
            </a:lvl2pPr>
            <a:lvl3pPr marL="1143000" indent="-228600" eaLnBrk="0" hangingPunct="0">
              <a:defRPr sz="2400">
                <a:solidFill>
                  <a:schemeClr val="tx1"/>
                </a:solidFill>
                <a:latin typeface="Verdana" charset="0"/>
                <a:ea typeface="ＭＳ Ｐゴシック" charset="0"/>
              </a:defRPr>
            </a:lvl3pPr>
            <a:lvl4pPr marL="1600200" indent="-228600" eaLnBrk="0" hangingPunct="0">
              <a:defRPr sz="2400">
                <a:solidFill>
                  <a:schemeClr val="tx1"/>
                </a:solidFill>
                <a:latin typeface="Verdana" charset="0"/>
                <a:ea typeface="ＭＳ Ｐゴシック" charset="0"/>
              </a:defRPr>
            </a:lvl4pPr>
            <a:lvl5pPr marL="2057400" indent="-228600" eaLnBrk="0" hangingPunct="0">
              <a:defRPr sz="2400">
                <a:solidFill>
                  <a:schemeClr val="tx1"/>
                </a:solidFill>
                <a:latin typeface="Verdana" charset="0"/>
                <a:ea typeface="ＭＳ Ｐゴシック" charset="0"/>
              </a:defRPr>
            </a:lvl5pPr>
            <a:lvl6pPr marL="2514600" indent="-228600" algn="ctr" eaLnBrk="0" fontAlgn="base" hangingPunct="0">
              <a:spcBef>
                <a:spcPct val="0"/>
              </a:spcBef>
              <a:spcAft>
                <a:spcPct val="0"/>
              </a:spcAft>
              <a:defRPr sz="2400">
                <a:solidFill>
                  <a:schemeClr val="tx1"/>
                </a:solidFill>
                <a:latin typeface="Verdana" charset="0"/>
                <a:ea typeface="ＭＳ Ｐゴシック" charset="0"/>
              </a:defRPr>
            </a:lvl6pPr>
            <a:lvl7pPr marL="2971800" indent="-228600" algn="ctr" eaLnBrk="0" fontAlgn="base" hangingPunct="0">
              <a:spcBef>
                <a:spcPct val="0"/>
              </a:spcBef>
              <a:spcAft>
                <a:spcPct val="0"/>
              </a:spcAft>
              <a:defRPr sz="2400">
                <a:solidFill>
                  <a:schemeClr val="tx1"/>
                </a:solidFill>
                <a:latin typeface="Verdana" charset="0"/>
                <a:ea typeface="ＭＳ Ｐゴシック" charset="0"/>
              </a:defRPr>
            </a:lvl7pPr>
            <a:lvl8pPr marL="3429000" indent="-228600" algn="ctr" eaLnBrk="0" fontAlgn="base" hangingPunct="0">
              <a:spcBef>
                <a:spcPct val="0"/>
              </a:spcBef>
              <a:spcAft>
                <a:spcPct val="0"/>
              </a:spcAft>
              <a:defRPr sz="2400">
                <a:solidFill>
                  <a:schemeClr val="tx1"/>
                </a:solidFill>
                <a:latin typeface="Verdana" charset="0"/>
                <a:ea typeface="ＭＳ Ｐゴシック" charset="0"/>
              </a:defRPr>
            </a:lvl8pPr>
            <a:lvl9pPr marL="3886200" indent="-228600" algn="ctr" eaLnBrk="0" fontAlgn="base" hangingPunct="0">
              <a:spcBef>
                <a:spcPct val="0"/>
              </a:spcBef>
              <a:spcAft>
                <a:spcPct val="0"/>
              </a:spcAft>
              <a:defRPr sz="2400">
                <a:solidFill>
                  <a:schemeClr val="tx1"/>
                </a:solidFill>
                <a:latin typeface="Verdana" charset="0"/>
                <a:ea typeface="ＭＳ Ｐゴシック" charset="0"/>
              </a:defRPr>
            </a:lvl9pPr>
          </a:lstStyle>
          <a:p>
            <a:pPr algn="ctr" eaLnBrk="1" hangingPunct="1">
              <a:spcBef>
                <a:spcPct val="50000"/>
              </a:spcBef>
              <a:defRPr/>
            </a:pPr>
            <a:endParaRPr lang="es-ES" sz="1800"/>
          </a:p>
        </p:txBody>
      </p:sp>
      <p:pic>
        <p:nvPicPr>
          <p:cNvPr id="1027" name="Picture 64" descr="TextoWeb">
            <a:extLst>
              <a:ext uri="{FF2B5EF4-FFF2-40B4-BE49-F238E27FC236}">
                <a16:creationId xmlns:a16="http://schemas.microsoft.com/office/drawing/2014/main" id="{F18EA8A4-2189-48D3-B0C3-6E4529CB8B0B}"/>
              </a:ext>
            </a:extLst>
          </p:cNvPr>
          <p:cNvPicPr>
            <a:picLocks noChangeAspect="1" noChangeArrowheads="1"/>
          </p:cNvPicPr>
          <p:nvPr userDrawn="1"/>
        </p:nvPicPr>
        <p:blipFill>
          <a:blip r:embed="rId1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524750" y="6324600"/>
            <a:ext cx="1296988"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28" name="Object 65">
            <a:extLst>
              <a:ext uri="{FF2B5EF4-FFF2-40B4-BE49-F238E27FC236}">
                <a16:creationId xmlns:a16="http://schemas.microsoft.com/office/drawing/2014/main" id="{C93586C5-8C8C-4200-8218-61409A000BAB}"/>
              </a:ext>
            </a:extLst>
          </p:cNvPr>
          <p:cNvGraphicFramePr>
            <a:graphicFrameLocks noChangeAspect="1"/>
          </p:cNvGraphicFramePr>
          <p:nvPr userDrawn="1"/>
        </p:nvGraphicFramePr>
        <p:xfrm>
          <a:off x="468313" y="188913"/>
          <a:ext cx="304800" cy="228600"/>
        </p:xfrm>
        <a:graphic>
          <a:graphicData uri="http://schemas.openxmlformats.org/presentationml/2006/ole">
            <mc:AlternateContent xmlns:mc="http://schemas.openxmlformats.org/markup-compatibility/2006">
              <mc:Choice xmlns:v="urn:schemas-microsoft-com:vml" Requires="v">
                <p:oleObj name="Image" r:id="rId14" imgW="304547" imgH="228249" progId="Photoshop.Image.6">
                  <p:embed/>
                </p:oleObj>
              </mc:Choice>
              <mc:Fallback>
                <p:oleObj name="Image" r:id="rId14" imgW="304547" imgH="228249" progId="Photoshop.Image.6">
                  <p:embed/>
                  <p:pic>
                    <p:nvPicPr>
                      <p:cNvPr id="1028" name="Object 65">
                        <a:extLst>
                          <a:ext uri="{FF2B5EF4-FFF2-40B4-BE49-F238E27FC236}">
                            <a16:creationId xmlns:a16="http://schemas.microsoft.com/office/drawing/2014/main" id="{C93586C5-8C8C-4200-8218-61409A000BAB}"/>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468313" y="188913"/>
                        <a:ext cx="3048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1029" name="Object 66">
            <a:extLst>
              <a:ext uri="{FF2B5EF4-FFF2-40B4-BE49-F238E27FC236}">
                <a16:creationId xmlns:a16="http://schemas.microsoft.com/office/drawing/2014/main" id="{8160CB2D-657C-494B-AD39-7BC25248BEE8}"/>
              </a:ext>
            </a:extLst>
          </p:cNvPr>
          <p:cNvGraphicFramePr>
            <a:graphicFrameLocks noChangeAspect="1"/>
          </p:cNvGraphicFramePr>
          <p:nvPr userDrawn="1"/>
        </p:nvGraphicFramePr>
        <p:xfrm>
          <a:off x="755650" y="188913"/>
          <a:ext cx="1155700" cy="203200"/>
        </p:xfrm>
        <a:graphic>
          <a:graphicData uri="http://schemas.openxmlformats.org/presentationml/2006/ole">
            <mc:AlternateContent xmlns:mc="http://schemas.openxmlformats.org/markup-compatibility/2006">
              <mc:Choice xmlns:v="urn:schemas-microsoft-com:vml" Requires="v">
                <p:oleObj name="Image" r:id="rId16" imgW="1155148" imgH="203031" progId="Photoshop.Image.6">
                  <p:embed/>
                </p:oleObj>
              </mc:Choice>
              <mc:Fallback>
                <p:oleObj name="Image" r:id="rId16" imgW="1155148" imgH="203031" progId="Photoshop.Image.6">
                  <p:embed/>
                  <p:pic>
                    <p:nvPicPr>
                      <p:cNvPr id="1029" name="Object 66">
                        <a:extLst>
                          <a:ext uri="{FF2B5EF4-FFF2-40B4-BE49-F238E27FC236}">
                            <a16:creationId xmlns:a16="http://schemas.microsoft.com/office/drawing/2014/main" id="{8160CB2D-657C-494B-AD39-7BC25248BEE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755650" y="188913"/>
                        <a:ext cx="1155700" cy="203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030" name="Line 67">
            <a:extLst>
              <a:ext uri="{FF2B5EF4-FFF2-40B4-BE49-F238E27FC236}">
                <a16:creationId xmlns:a16="http://schemas.microsoft.com/office/drawing/2014/main" id="{402F4491-0FD5-4ECA-907E-3511447C611E}"/>
              </a:ext>
            </a:extLst>
          </p:cNvPr>
          <p:cNvSpPr>
            <a:spLocks noChangeShapeType="1"/>
          </p:cNvSpPr>
          <p:nvPr userDrawn="1"/>
        </p:nvSpPr>
        <p:spPr bwMode="auto">
          <a:xfrm>
            <a:off x="468313" y="6477000"/>
            <a:ext cx="6840537" cy="0"/>
          </a:xfrm>
          <a:prstGeom prst="line">
            <a:avLst/>
          </a:prstGeom>
          <a:noFill/>
          <a:ln w="38100">
            <a:solidFill>
              <a:schemeClr val="tx2"/>
            </a:solidFill>
            <a:round/>
            <a:headEnd/>
            <a:tailEnd/>
          </a:ln>
        </p:spPr>
        <p:txBody>
          <a:bodyPr/>
          <a:lstStyle/>
          <a:p>
            <a:pPr algn="ctr" eaLnBrk="1" hangingPunct="1">
              <a:defRPr/>
            </a:pPr>
            <a:endParaRPr lang="es-ES">
              <a:effectLst>
                <a:outerShdw blurRad="38100" dist="38100" dir="2700000" algn="tl">
                  <a:srgbClr val="000000">
                    <a:alpha val="43137"/>
                  </a:srgbClr>
                </a:outerShdw>
              </a:effectLst>
              <a:latin typeface="Verdana" charset="0"/>
              <a:ea typeface="ＭＳ Ｐゴシック" charset="0"/>
              <a:cs typeface="ＭＳ Ｐゴシック" charset="0"/>
            </a:endParaRPr>
          </a:p>
        </p:txBody>
      </p:sp>
      <p:sp>
        <p:nvSpPr>
          <p:cNvPr id="1031" name="Text Box 68">
            <a:extLst>
              <a:ext uri="{FF2B5EF4-FFF2-40B4-BE49-F238E27FC236}">
                <a16:creationId xmlns:a16="http://schemas.microsoft.com/office/drawing/2014/main" id="{7D138C08-F9A4-4D06-9E63-59890CC73623}"/>
              </a:ext>
            </a:extLst>
          </p:cNvPr>
          <p:cNvSpPr txBox="1">
            <a:spLocks noChangeArrowheads="1"/>
          </p:cNvSpPr>
          <p:nvPr userDrawn="1"/>
        </p:nvSpPr>
        <p:spPr bwMode="auto">
          <a:xfrm>
            <a:off x="2425700" y="6511925"/>
            <a:ext cx="184150" cy="304800"/>
          </a:xfrm>
          <a:prstGeom prst="rect">
            <a:avLst/>
          </a:prstGeom>
          <a:noFill/>
          <a:ln>
            <a:noFill/>
          </a:ln>
        </p:spPr>
        <p:txBody>
          <a:bodyPr wrap="none">
            <a:spAutoFit/>
          </a:bodyPr>
          <a:lstStyle>
            <a:lvl1pPr eaLnBrk="0" hangingPunct="0">
              <a:defRPr sz="2400">
                <a:solidFill>
                  <a:schemeClr val="tx1"/>
                </a:solidFill>
                <a:latin typeface="Verdana" charset="0"/>
                <a:ea typeface="ＭＳ Ｐゴシック" charset="0"/>
                <a:cs typeface="ＭＳ Ｐゴシック" charset="0"/>
              </a:defRPr>
            </a:lvl1pPr>
            <a:lvl2pPr marL="742950" indent="-285750" eaLnBrk="0" hangingPunct="0">
              <a:defRPr sz="2400">
                <a:solidFill>
                  <a:schemeClr val="tx1"/>
                </a:solidFill>
                <a:latin typeface="Verdana" charset="0"/>
                <a:ea typeface="ＭＳ Ｐゴシック" charset="0"/>
              </a:defRPr>
            </a:lvl2pPr>
            <a:lvl3pPr marL="1143000" indent="-228600" eaLnBrk="0" hangingPunct="0">
              <a:defRPr sz="2400">
                <a:solidFill>
                  <a:schemeClr val="tx1"/>
                </a:solidFill>
                <a:latin typeface="Verdana" charset="0"/>
                <a:ea typeface="ＭＳ Ｐゴシック" charset="0"/>
              </a:defRPr>
            </a:lvl3pPr>
            <a:lvl4pPr marL="1600200" indent="-228600" eaLnBrk="0" hangingPunct="0">
              <a:defRPr sz="2400">
                <a:solidFill>
                  <a:schemeClr val="tx1"/>
                </a:solidFill>
                <a:latin typeface="Verdana" charset="0"/>
                <a:ea typeface="ＭＳ Ｐゴシック" charset="0"/>
              </a:defRPr>
            </a:lvl4pPr>
            <a:lvl5pPr marL="2057400" indent="-228600" eaLnBrk="0" hangingPunct="0">
              <a:defRPr sz="2400">
                <a:solidFill>
                  <a:schemeClr val="tx1"/>
                </a:solidFill>
                <a:latin typeface="Verdana" charset="0"/>
                <a:ea typeface="ＭＳ Ｐゴシック" charset="0"/>
              </a:defRPr>
            </a:lvl5pPr>
            <a:lvl6pPr marL="2514600" indent="-228600" algn="ctr" eaLnBrk="0" fontAlgn="base" hangingPunct="0">
              <a:spcBef>
                <a:spcPct val="0"/>
              </a:spcBef>
              <a:spcAft>
                <a:spcPct val="0"/>
              </a:spcAft>
              <a:defRPr sz="2400">
                <a:solidFill>
                  <a:schemeClr val="tx1"/>
                </a:solidFill>
                <a:latin typeface="Verdana" charset="0"/>
                <a:ea typeface="ＭＳ Ｐゴシック" charset="0"/>
              </a:defRPr>
            </a:lvl6pPr>
            <a:lvl7pPr marL="2971800" indent="-228600" algn="ctr" eaLnBrk="0" fontAlgn="base" hangingPunct="0">
              <a:spcBef>
                <a:spcPct val="0"/>
              </a:spcBef>
              <a:spcAft>
                <a:spcPct val="0"/>
              </a:spcAft>
              <a:defRPr sz="2400">
                <a:solidFill>
                  <a:schemeClr val="tx1"/>
                </a:solidFill>
                <a:latin typeface="Verdana" charset="0"/>
                <a:ea typeface="ＭＳ Ｐゴシック" charset="0"/>
              </a:defRPr>
            </a:lvl7pPr>
            <a:lvl8pPr marL="3429000" indent="-228600" algn="ctr" eaLnBrk="0" fontAlgn="base" hangingPunct="0">
              <a:spcBef>
                <a:spcPct val="0"/>
              </a:spcBef>
              <a:spcAft>
                <a:spcPct val="0"/>
              </a:spcAft>
              <a:defRPr sz="2400">
                <a:solidFill>
                  <a:schemeClr val="tx1"/>
                </a:solidFill>
                <a:latin typeface="Verdana" charset="0"/>
                <a:ea typeface="ＭＳ Ｐゴシック" charset="0"/>
              </a:defRPr>
            </a:lvl8pPr>
            <a:lvl9pPr marL="3886200" indent="-228600" algn="ctr" eaLnBrk="0" fontAlgn="base" hangingPunct="0">
              <a:spcBef>
                <a:spcPct val="0"/>
              </a:spcBef>
              <a:spcAft>
                <a:spcPct val="0"/>
              </a:spcAft>
              <a:defRPr sz="2400">
                <a:solidFill>
                  <a:schemeClr val="tx1"/>
                </a:solidFill>
                <a:latin typeface="Verdana" charset="0"/>
                <a:ea typeface="ＭＳ Ｐゴシック" charset="0"/>
              </a:defRPr>
            </a:lvl9pPr>
          </a:lstStyle>
          <a:p>
            <a:pPr algn="ctr" eaLnBrk="1" hangingPunct="1">
              <a:defRPr/>
            </a:pPr>
            <a:endParaRPr lang="es-ES" sz="1400">
              <a:solidFill>
                <a:schemeClr val="tx2"/>
              </a:solidFill>
              <a:latin typeface="Tahoma" charset="0"/>
            </a:endParaRPr>
          </a:p>
        </p:txBody>
      </p:sp>
      <p:sp>
        <p:nvSpPr>
          <p:cNvPr id="1032" name="Rectangle 69">
            <a:extLst>
              <a:ext uri="{FF2B5EF4-FFF2-40B4-BE49-F238E27FC236}">
                <a16:creationId xmlns:a16="http://schemas.microsoft.com/office/drawing/2014/main" id="{042D6AC8-CBD2-4F1D-8215-B144CD63995E}"/>
              </a:ext>
            </a:extLst>
          </p:cNvPr>
          <p:cNvSpPr>
            <a:spLocks noGrp="1" noChangeArrowheads="1"/>
          </p:cNvSpPr>
          <p:nvPr>
            <p:ph type="title"/>
          </p:nvPr>
        </p:nvSpPr>
        <p:spPr bwMode="auto">
          <a:xfrm>
            <a:off x="395288" y="404813"/>
            <a:ext cx="8353425"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s-ES" altLang="es-CO"/>
              <a:t>Haga clic para modificar el estilo de título del patrón</a:t>
            </a:r>
          </a:p>
        </p:txBody>
      </p:sp>
      <p:sp>
        <p:nvSpPr>
          <p:cNvPr id="1033" name="Rectangle 70">
            <a:extLst>
              <a:ext uri="{FF2B5EF4-FFF2-40B4-BE49-F238E27FC236}">
                <a16:creationId xmlns:a16="http://schemas.microsoft.com/office/drawing/2014/main" id="{05BD079B-1C59-46B0-9FB6-430A430CE043}"/>
              </a:ext>
            </a:extLst>
          </p:cNvPr>
          <p:cNvSpPr>
            <a:spLocks noGrp="1" noChangeArrowheads="1"/>
          </p:cNvSpPr>
          <p:nvPr>
            <p:ph type="body" idx="1"/>
          </p:nvPr>
        </p:nvSpPr>
        <p:spPr bwMode="auto">
          <a:xfrm>
            <a:off x="395288" y="1341438"/>
            <a:ext cx="8208962" cy="4895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s-ES" altLang="es-CO"/>
              <a:t>Haga clic para modificar el estilo de texto del patrón</a:t>
            </a:r>
          </a:p>
          <a:p>
            <a:pPr lvl="1"/>
            <a:r>
              <a:rPr lang="es-ES" altLang="es-CO"/>
              <a:t>Segundo nivel</a:t>
            </a:r>
          </a:p>
          <a:p>
            <a:pPr lvl="2"/>
            <a:r>
              <a:rPr lang="es-ES" altLang="es-CO"/>
              <a:t>Tercer nivel</a:t>
            </a:r>
          </a:p>
          <a:p>
            <a:pPr lvl="3"/>
            <a:r>
              <a:rPr lang="es-ES" altLang="es-CO"/>
              <a:t>Cuarto nivel</a:t>
            </a:r>
          </a:p>
          <a:p>
            <a:pPr lvl="4"/>
            <a:r>
              <a:rPr lang="es-ES" altLang="es-CO"/>
              <a:t>Quinto nivel</a:t>
            </a:r>
          </a:p>
        </p:txBody>
      </p:sp>
      <p:sp>
        <p:nvSpPr>
          <p:cNvPr id="1034" name="Line 72">
            <a:extLst>
              <a:ext uri="{FF2B5EF4-FFF2-40B4-BE49-F238E27FC236}">
                <a16:creationId xmlns:a16="http://schemas.microsoft.com/office/drawing/2014/main" id="{278046AF-8232-4D00-8215-5276720BFA01}"/>
              </a:ext>
            </a:extLst>
          </p:cNvPr>
          <p:cNvSpPr>
            <a:spLocks noChangeShapeType="1"/>
          </p:cNvSpPr>
          <p:nvPr userDrawn="1"/>
        </p:nvSpPr>
        <p:spPr bwMode="auto">
          <a:xfrm>
            <a:off x="395288" y="1125538"/>
            <a:ext cx="8229600" cy="0"/>
          </a:xfrm>
          <a:prstGeom prst="line">
            <a:avLst/>
          </a:prstGeom>
          <a:noFill/>
          <a:ln w="38100">
            <a:solidFill>
              <a:schemeClr val="tx2"/>
            </a:solidFill>
            <a:round/>
            <a:headEnd/>
            <a:tailEnd/>
          </a:ln>
        </p:spPr>
        <p:txBody>
          <a:bodyPr/>
          <a:lstStyle/>
          <a:p>
            <a:pPr algn="ctr" eaLnBrk="1" hangingPunct="1">
              <a:defRPr/>
            </a:pPr>
            <a:endParaRPr lang="es-ES">
              <a:effectLst>
                <a:outerShdw blurRad="38100" dist="38100" dir="2700000" algn="tl">
                  <a:srgbClr val="000000">
                    <a:alpha val="43137"/>
                  </a:srgbClr>
                </a:outerShdw>
              </a:effectLst>
              <a:latin typeface="Verdana" charset="0"/>
              <a:ea typeface="ＭＳ Ｐゴシック" charset="0"/>
              <a:cs typeface="ＭＳ Ｐゴシック" charset="0"/>
            </a:endParaRPr>
          </a:p>
        </p:txBody>
      </p:sp>
      <p:sp>
        <p:nvSpPr>
          <p:cNvPr id="1038" name="Rectangle 14">
            <a:extLst>
              <a:ext uri="{FF2B5EF4-FFF2-40B4-BE49-F238E27FC236}">
                <a16:creationId xmlns:a16="http://schemas.microsoft.com/office/drawing/2014/main" id="{6C57B781-AE8E-4069-BCC7-24B3AFB030C5}"/>
              </a:ext>
            </a:extLst>
          </p:cNvPr>
          <p:cNvSpPr>
            <a:spLocks noChangeArrowheads="1"/>
          </p:cNvSpPr>
          <p:nvPr userDrawn="1"/>
        </p:nvSpPr>
        <p:spPr bwMode="auto">
          <a:xfrm>
            <a:off x="7164388" y="6597650"/>
            <a:ext cx="215900" cy="260350"/>
          </a:xfrm>
          <a:prstGeom prst="rect">
            <a:avLst/>
          </a:prstGeom>
          <a:solidFill>
            <a:schemeClr val="accent1"/>
          </a:solidFill>
          <a:ln>
            <a:noFill/>
          </a:ln>
          <a:effectLst/>
        </p:spPr>
        <p:txBody>
          <a:bodyPr wrap="none" anchor="ctr"/>
          <a:lstStyle/>
          <a:p>
            <a:pPr algn="ctr" eaLnBrk="1" hangingPunct="1">
              <a:defRPr/>
            </a:pPr>
            <a:endParaRPr lang="es-ES">
              <a:effectLst>
                <a:outerShdw blurRad="38100" dist="38100" dir="2700000" algn="tl">
                  <a:srgbClr val="000000">
                    <a:alpha val="43137"/>
                  </a:srgbClr>
                </a:outerShdw>
              </a:effectLst>
              <a:latin typeface="Verdana" charset="0"/>
              <a:ea typeface="ＭＳ Ｐゴシック" charset="0"/>
            </a:endParaRPr>
          </a:p>
        </p:txBody>
      </p:sp>
    </p:spTree>
  </p:cSld>
  <p:clrMap bg1="lt1" tx1="dk1" bg2="lt2" tx2="dk2" accent1="accent1" accent2="accent2" accent3="accent3" accent4="accent4" accent5="accent5" accent6="accent6" hlink="hlink" folHlink="folHlink"/>
  <p:sldLayoutIdLst>
    <p:sldLayoutId id="2147484092" r:id="rId1"/>
    <p:sldLayoutId id="2147484082" r:id="rId2"/>
    <p:sldLayoutId id="2147484083" r:id="rId3"/>
    <p:sldLayoutId id="2147484084" r:id="rId4"/>
    <p:sldLayoutId id="2147484085" r:id="rId5"/>
    <p:sldLayoutId id="2147484086" r:id="rId6"/>
    <p:sldLayoutId id="2147484087" r:id="rId7"/>
    <p:sldLayoutId id="2147484088" r:id="rId8"/>
    <p:sldLayoutId id="2147484089" r:id="rId9"/>
    <p:sldLayoutId id="2147484090" r:id="rId10"/>
    <p:sldLayoutId id="2147484091" r:id="rId11"/>
  </p:sldLayoutIdLst>
  <p:hf hdr="0" ftr="0" dt="0"/>
  <p:txStyles>
    <p:titleStyle>
      <a:lvl1pPr algn="l" rtl="0" eaLnBrk="0" fontAlgn="base" hangingPunct="0">
        <a:spcBef>
          <a:spcPct val="0"/>
        </a:spcBef>
        <a:spcAft>
          <a:spcPct val="0"/>
        </a:spcAft>
        <a:defRPr sz="2800">
          <a:solidFill>
            <a:srgbClr val="990033"/>
          </a:solidFill>
          <a:latin typeface="+mj-lt"/>
          <a:ea typeface="MS PGothic" panose="020B0600070205080204" pitchFamily="34" charset="-128"/>
          <a:cs typeface="ＭＳ Ｐゴシック" charset="0"/>
        </a:defRPr>
      </a:lvl1pPr>
      <a:lvl2pPr algn="l" rtl="0" eaLnBrk="0" fontAlgn="base" hangingPunct="0">
        <a:spcBef>
          <a:spcPct val="0"/>
        </a:spcBef>
        <a:spcAft>
          <a:spcPct val="0"/>
        </a:spcAft>
        <a:defRPr sz="2800">
          <a:solidFill>
            <a:srgbClr val="990033"/>
          </a:solidFill>
          <a:latin typeface="Tahoma" pitchFamily="34" charset="0"/>
          <a:ea typeface="MS PGothic" panose="020B0600070205080204" pitchFamily="34" charset="-128"/>
          <a:cs typeface="ＭＳ Ｐゴシック" charset="0"/>
        </a:defRPr>
      </a:lvl2pPr>
      <a:lvl3pPr algn="l" rtl="0" eaLnBrk="0" fontAlgn="base" hangingPunct="0">
        <a:spcBef>
          <a:spcPct val="0"/>
        </a:spcBef>
        <a:spcAft>
          <a:spcPct val="0"/>
        </a:spcAft>
        <a:defRPr sz="2800">
          <a:solidFill>
            <a:srgbClr val="990033"/>
          </a:solidFill>
          <a:latin typeface="Tahoma" pitchFamily="34" charset="0"/>
          <a:ea typeface="MS PGothic" panose="020B0600070205080204" pitchFamily="34" charset="-128"/>
          <a:cs typeface="ＭＳ Ｐゴシック" charset="0"/>
        </a:defRPr>
      </a:lvl3pPr>
      <a:lvl4pPr algn="l" rtl="0" eaLnBrk="0" fontAlgn="base" hangingPunct="0">
        <a:spcBef>
          <a:spcPct val="0"/>
        </a:spcBef>
        <a:spcAft>
          <a:spcPct val="0"/>
        </a:spcAft>
        <a:defRPr sz="2800">
          <a:solidFill>
            <a:srgbClr val="990033"/>
          </a:solidFill>
          <a:latin typeface="Tahoma" pitchFamily="34" charset="0"/>
          <a:ea typeface="MS PGothic" panose="020B0600070205080204" pitchFamily="34" charset="-128"/>
          <a:cs typeface="ＭＳ Ｐゴシック" charset="0"/>
        </a:defRPr>
      </a:lvl4pPr>
      <a:lvl5pPr algn="l" rtl="0" eaLnBrk="0" fontAlgn="base" hangingPunct="0">
        <a:spcBef>
          <a:spcPct val="0"/>
        </a:spcBef>
        <a:spcAft>
          <a:spcPct val="0"/>
        </a:spcAft>
        <a:defRPr sz="2800">
          <a:solidFill>
            <a:srgbClr val="990033"/>
          </a:solidFill>
          <a:latin typeface="Tahoma" pitchFamily="34" charset="0"/>
          <a:ea typeface="MS PGothic" panose="020B0600070205080204" pitchFamily="34" charset="-128"/>
          <a:cs typeface="ＭＳ Ｐゴシック" charset="0"/>
        </a:defRPr>
      </a:lvl5pPr>
      <a:lvl6pPr marL="457200" algn="l" rtl="0" fontAlgn="base">
        <a:spcBef>
          <a:spcPct val="0"/>
        </a:spcBef>
        <a:spcAft>
          <a:spcPct val="0"/>
        </a:spcAft>
        <a:defRPr sz="3600">
          <a:solidFill>
            <a:srgbClr val="990033"/>
          </a:solidFill>
          <a:latin typeface="Tahoma" pitchFamily="34" charset="0"/>
        </a:defRPr>
      </a:lvl6pPr>
      <a:lvl7pPr marL="914400" algn="l" rtl="0" fontAlgn="base">
        <a:spcBef>
          <a:spcPct val="0"/>
        </a:spcBef>
        <a:spcAft>
          <a:spcPct val="0"/>
        </a:spcAft>
        <a:defRPr sz="3600">
          <a:solidFill>
            <a:srgbClr val="990033"/>
          </a:solidFill>
          <a:latin typeface="Tahoma" pitchFamily="34" charset="0"/>
        </a:defRPr>
      </a:lvl7pPr>
      <a:lvl8pPr marL="1371600" algn="l" rtl="0" fontAlgn="base">
        <a:spcBef>
          <a:spcPct val="0"/>
        </a:spcBef>
        <a:spcAft>
          <a:spcPct val="0"/>
        </a:spcAft>
        <a:defRPr sz="3600">
          <a:solidFill>
            <a:srgbClr val="990033"/>
          </a:solidFill>
          <a:latin typeface="Tahoma" pitchFamily="34" charset="0"/>
        </a:defRPr>
      </a:lvl8pPr>
      <a:lvl9pPr marL="1828800" algn="l" rtl="0" fontAlgn="base">
        <a:spcBef>
          <a:spcPct val="0"/>
        </a:spcBef>
        <a:spcAft>
          <a:spcPct val="0"/>
        </a:spcAft>
        <a:defRPr sz="3600">
          <a:solidFill>
            <a:srgbClr val="990033"/>
          </a:solidFill>
          <a:latin typeface="Tahoma" pitchFamily="34" charset="0"/>
        </a:defRPr>
      </a:lvl9pPr>
    </p:titleStyle>
    <p:bodyStyle>
      <a:lvl1pPr marL="342900" indent="-342900" algn="l" rtl="0" eaLnBrk="0" fontAlgn="base" hangingPunct="0">
        <a:spcBef>
          <a:spcPct val="20000"/>
        </a:spcBef>
        <a:spcAft>
          <a:spcPct val="0"/>
        </a:spcAft>
        <a:buClr>
          <a:srgbClr val="990033"/>
        </a:buClr>
        <a:buSzPct val="75000"/>
        <a:buFont typeface="Wingdings" panose="05000000000000000000" pitchFamily="2" charset="2"/>
        <a:buChar char="p"/>
        <a:defRPr sz="2400">
          <a:solidFill>
            <a:schemeClr val="tx1"/>
          </a:solidFill>
          <a:latin typeface="+mn-lt"/>
          <a:ea typeface="MS PGothic" panose="020B0600070205080204" pitchFamily="34" charset="-128"/>
          <a:cs typeface="ＭＳ Ｐゴシック" charset="0"/>
        </a:defRPr>
      </a:lvl1pPr>
      <a:lvl2pPr marL="742950" indent="-285750" algn="l" rtl="0" eaLnBrk="0" fontAlgn="base" hangingPunct="0">
        <a:spcBef>
          <a:spcPct val="20000"/>
        </a:spcBef>
        <a:spcAft>
          <a:spcPct val="0"/>
        </a:spcAft>
        <a:buClr>
          <a:schemeClr val="accent2"/>
        </a:buClr>
        <a:buSzPct val="75000"/>
        <a:buFont typeface="Wingdings" panose="05000000000000000000" pitchFamily="2" charset="2"/>
        <a:buChar char="n"/>
        <a:defRPr sz="2000">
          <a:solidFill>
            <a:schemeClr val="tx1"/>
          </a:solidFill>
          <a:latin typeface="+mn-lt"/>
          <a:ea typeface="MS PGothic" panose="020B0600070205080204" pitchFamily="34" charset="-128"/>
        </a:defRPr>
      </a:lvl2pPr>
      <a:lvl3pPr marL="1143000" indent="-228600" algn="l" rtl="0" eaLnBrk="0" fontAlgn="base" hangingPunct="0">
        <a:spcBef>
          <a:spcPct val="20000"/>
        </a:spcBef>
        <a:spcAft>
          <a:spcPct val="0"/>
        </a:spcAft>
        <a:buClr>
          <a:schemeClr val="folHlink"/>
        </a:buClr>
        <a:buSzPct val="65000"/>
        <a:buFont typeface="Wingdings" panose="05000000000000000000" pitchFamily="2" charset="2"/>
        <a:buChar char="p"/>
        <a:defRPr>
          <a:solidFill>
            <a:schemeClr val="tx1"/>
          </a:solidFill>
          <a:latin typeface="+mn-lt"/>
          <a:ea typeface="MS PGothic" panose="020B0600070205080204" pitchFamily="34" charset="-128"/>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1600">
          <a:solidFill>
            <a:schemeClr val="tx1"/>
          </a:solidFill>
          <a:latin typeface="+mn-lt"/>
          <a:ea typeface="MS PGothic" panose="020B0600070205080204" pitchFamily="34" charset="-128"/>
        </a:defRPr>
      </a:lvl4pPr>
      <a:lvl5pPr marL="2057400" indent="-228600" algn="l" rtl="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mn-lt"/>
          <a:ea typeface="MS PGothic" panose="020B0600070205080204" pitchFamily="34" charset="-128"/>
        </a:defRPr>
      </a:lvl5pPr>
      <a:lvl6pPr marL="2514600" indent="-228600" algn="l" rtl="0" fontAlgn="base">
        <a:spcBef>
          <a:spcPct val="20000"/>
        </a:spcBef>
        <a:spcAft>
          <a:spcPct val="0"/>
        </a:spcAft>
        <a:buClr>
          <a:schemeClr val="tx1"/>
        </a:buClr>
        <a:buSzPct val="80000"/>
        <a:buFont typeface="Wingdings" pitchFamily="2" charset="2"/>
        <a:buChar char="§"/>
        <a:defRPr>
          <a:solidFill>
            <a:schemeClr val="tx1"/>
          </a:solidFill>
          <a:latin typeface="+mn-lt"/>
        </a:defRPr>
      </a:lvl6pPr>
      <a:lvl7pPr marL="2971800" indent="-228600" algn="l" rtl="0" fontAlgn="base">
        <a:spcBef>
          <a:spcPct val="20000"/>
        </a:spcBef>
        <a:spcAft>
          <a:spcPct val="0"/>
        </a:spcAft>
        <a:buClr>
          <a:schemeClr val="tx1"/>
        </a:buClr>
        <a:buSzPct val="80000"/>
        <a:buFont typeface="Wingdings" pitchFamily="2" charset="2"/>
        <a:buChar char="§"/>
        <a:defRPr>
          <a:solidFill>
            <a:schemeClr val="tx1"/>
          </a:solidFill>
          <a:latin typeface="+mn-lt"/>
        </a:defRPr>
      </a:lvl7pPr>
      <a:lvl8pPr marL="3429000" indent="-228600" algn="l" rtl="0" fontAlgn="base">
        <a:spcBef>
          <a:spcPct val="20000"/>
        </a:spcBef>
        <a:spcAft>
          <a:spcPct val="0"/>
        </a:spcAft>
        <a:buClr>
          <a:schemeClr val="tx1"/>
        </a:buClr>
        <a:buSzPct val="80000"/>
        <a:buFont typeface="Wingdings" pitchFamily="2" charset="2"/>
        <a:buChar char="§"/>
        <a:defRPr>
          <a:solidFill>
            <a:schemeClr val="tx1"/>
          </a:solidFill>
          <a:latin typeface="+mn-lt"/>
        </a:defRPr>
      </a:lvl8pPr>
      <a:lvl9pPr marL="3886200" indent="-228600" algn="l" rtl="0" fontAlgn="base">
        <a:spcBef>
          <a:spcPct val="20000"/>
        </a:spcBef>
        <a:spcAft>
          <a:spcPct val="0"/>
        </a:spcAft>
        <a:buClr>
          <a:schemeClr val="tx1"/>
        </a:buClr>
        <a:buSzPct val="80000"/>
        <a:buFont typeface="Wingdings" pitchFamily="2" charset="2"/>
        <a:buChar char="§"/>
        <a:defRPr>
          <a:solidFill>
            <a:schemeClr val="tx1"/>
          </a:solidFill>
          <a:latin typeface="+mn-lt"/>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2.emf"/><Relationship Id="rId4" Type="http://schemas.openxmlformats.org/officeDocument/2006/relationships/oleObject" Target="../embeddings/oleObject4.bin"/></Relationships>
</file>

<file path=ppt/slides/_rels/slide1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3.emf"/><Relationship Id="rId4" Type="http://schemas.openxmlformats.org/officeDocument/2006/relationships/oleObject" Target="../embeddings/oleObject5.bin"/></Relationships>
</file>

<file path=ppt/slides/_rels/slide1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4.emf"/><Relationship Id="rId4" Type="http://schemas.openxmlformats.org/officeDocument/2006/relationships/oleObject" Target="../embeddings/oleObject6.bin"/></Relationships>
</file>

<file path=ppt/slides/_rels/slide1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2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0.emf"/></Relationships>
</file>

<file path=ppt/slides/_rels/slide2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oleObject" Target="../embeddings/oleObject7.bin"/></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youtu.be/r60Lgy5W_p8"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31.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link.springer.com/bookseries/558"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ext Box 27">
            <a:extLst>
              <a:ext uri="{FF2B5EF4-FFF2-40B4-BE49-F238E27FC236}">
                <a16:creationId xmlns:a16="http://schemas.microsoft.com/office/drawing/2014/main" id="{B75A68F7-E78F-4D9B-AF8E-A4D130EF41E8}"/>
              </a:ext>
            </a:extLst>
          </p:cNvPr>
          <p:cNvSpPr txBox="1">
            <a:spLocks noChangeArrowheads="1"/>
          </p:cNvSpPr>
          <p:nvPr/>
        </p:nvSpPr>
        <p:spPr bwMode="auto">
          <a:xfrm>
            <a:off x="395288" y="981075"/>
            <a:ext cx="8245475" cy="163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r>
              <a:rPr lang="es-ES_tradnl" altLang="es-CO" sz="2000" b="1" dirty="0">
                <a:latin typeface="Verdana" panose="020B0604030504040204" pitchFamily="34" charset="0"/>
              </a:rPr>
              <a:t>PROPUESTA DE ARQUITECTURA EMPRESARIAL EN EL CONTEXTO DE COLABORACIÓN JERÁRQUICA PARA EL SOPORTE A LA TOMA DE DECISIONES EN SITUACIONES DE EVENTOS INESPERADOS.</a:t>
            </a:r>
            <a:endParaRPr lang="en-US" altLang="es-CO" sz="2000" dirty="0">
              <a:latin typeface="Verdana" panose="020B0604030504040204" pitchFamily="34" charset="0"/>
            </a:endParaRPr>
          </a:p>
          <a:p>
            <a:pPr algn="ctr" eaLnBrk="1" hangingPunct="1">
              <a:spcBef>
                <a:spcPct val="0"/>
              </a:spcBef>
              <a:buClrTx/>
              <a:buSzTx/>
              <a:buFontTx/>
              <a:buNone/>
            </a:pPr>
            <a:endParaRPr lang="es-ES" altLang="es-CO" sz="2000" b="1" dirty="0">
              <a:latin typeface="Verdana" panose="020B0604030504040204" pitchFamily="34" charset="0"/>
            </a:endParaRPr>
          </a:p>
        </p:txBody>
      </p:sp>
      <p:sp>
        <p:nvSpPr>
          <p:cNvPr id="5123" name="Text Box 27">
            <a:extLst>
              <a:ext uri="{FF2B5EF4-FFF2-40B4-BE49-F238E27FC236}">
                <a16:creationId xmlns:a16="http://schemas.microsoft.com/office/drawing/2014/main" id="{0CC2D44C-7288-42B4-860F-6E0180D9D04E}"/>
              </a:ext>
            </a:extLst>
          </p:cNvPr>
          <p:cNvSpPr txBox="1">
            <a:spLocks noChangeArrowheads="1"/>
          </p:cNvSpPr>
          <p:nvPr/>
        </p:nvSpPr>
        <p:spPr bwMode="auto">
          <a:xfrm>
            <a:off x="3419475" y="2852738"/>
            <a:ext cx="5473700" cy="88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endParaRPr lang="en-GB" altLang="es-CO" sz="1800">
              <a:latin typeface="Verdana" panose="020B0604030504040204" pitchFamily="34" charset="0"/>
            </a:endParaRPr>
          </a:p>
          <a:p>
            <a:pPr lvl="1"/>
            <a:endParaRPr lang="es-ES" altLang="es-CO" sz="2800" b="1">
              <a:solidFill>
                <a:srgbClr val="3366CC"/>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1 Título">
            <a:extLst>
              <a:ext uri="{FF2B5EF4-FFF2-40B4-BE49-F238E27FC236}">
                <a16:creationId xmlns:a16="http://schemas.microsoft.com/office/drawing/2014/main" id="{2DEB5583-8C39-48E5-B00B-007530556CE0}"/>
              </a:ext>
            </a:extLst>
          </p:cNvPr>
          <p:cNvSpPr>
            <a:spLocks noGrp="1" noChangeArrowheads="1"/>
          </p:cNvSpPr>
          <p:nvPr>
            <p:ph type="title"/>
          </p:nvPr>
        </p:nvSpPr>
        <p:spPr/>
        <p:txBody>
          <a:bodyPr/>
          <a:lstStyle/>
          <a:p>
            <a:r>
              <a:rPr lang="es-ES" altLang="es-CO"/>
              <a:t>Estado del Arte</a:t>
            </a:r>
          </a:p>
        </p:txBody>
      </p:sp>
      <p:sp>
        <p:nvSpPr>
          <p:cNvPr id="23555" name="3 Marcador de número de diapositiva">
            <a:extLst>
              <a:ext uri="{FF2B5EF4-FFF2-40B4-BE49-F238E27FC236}">
                <a16:creationId xmlns:a16="http://schemas.microsoft.com/office/drawing/2014/main" id="{8B651399-8FB1-4E2A-87E3-26BF9AE3FA68}"/>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7FFF335B-E47A-494A-9BD0-839AD921E3D4}" type="slidenum">
              <a:rPr lang="es-ES" altLang="es-CO" sz="1200" b="1">
                <a:solidFill>
                  <a:schemeClr val="tx2"/>
                </a:solidFill>
              </a:rPr>
              <a:pPr algn="ctr" eaLnBrk="1" hangingPunct="1">
                <a:spcBef>
                  <a:spcPct val="0"/>
                </a:spcBef>
                <a:buClrTx/>
                <a:buSzTx/>
                <a:buFontTx/>
                <a:buNone/>
              </a:pPr>
              <a:t>10</a:t>
            </a:fld>
            <a:endParaRPr lang="es-ES" altLang="es-CO" sz="1200" b="1">
              <a:solidFill>
                <a:schemeClr val="tx2"/>
              </a:solidFill>
            </a:endParaRPr>
          </a:p>
        </p:txBody>
      </p:sp>
      <p:sp>
        <p:nvSpPr>
          <p:cNvPr id="23556" name="AutoShape 7">
            <a:extLst>
              <a:ext uri="{FF2B5EF4-FFF2-40B4-BE49-F238E27FC236}">
                <a16:creationId xmlns:a16="http://schemas.microsoft.com/office/drawing/2014/main" id="{285AFDC9-B902-4439-97A9-CD950F11F1D3}"/>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860E436A-5FCE-450D-8F8F-2C5C2F7C88B4}"/>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23558" name="Rectangle 3">
            <a:extLst>
              <a:ext uri="{FF2B5EF4-FFF2-40B4-BE49-F238E27FC236}">
                <a16:creationId xmlns:a16="http://schemas.microsoft.com/office/drawing/2014/main" id="{8C34C608-E7D5-4B21-BEAE-9F8861053376}"/>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23559" name="2 Marcador de contenido">
            <a:extLst>
              <a:ext uri="{FF2B5EF4-FFF2-40B4-BE49-F238E27FC236}">
                <a16:creationId xmlns:a16="http://schemas.microsoft.com/office/drawing/2014/main" id="{B07F16C0-692F-46B7-8390-D415B5D41FD1}"/>
              </a:ext>
            </a:extLst>
          </p:cNvPr>
          <p:cNvSpPr>
            <a:spLocks noGrp="1" noChangeArrowheads="1"/>
          </p:cNvSpPr>
          <p:nvPr>
            <p:ph idx="1"/>
          </p:nvPr>
        </p:nvSpPr>
        <p:spPr>
          <a:xfrm>
            <a:off x="1547813" y="1341438"/>
            <a:ext cx="5040312" cy="431800"/>
          </a:xfrm>
        </p:spPr>
        <p:txBody>
          <a:bodyPr/>
          <a:lstStyle/>
          <a:p>
            <a:pPr lvl="1"/>
            <a:r>
              <a:rPr lang="es-ES" altLang="es-CO"/>
              <a:t>Gestión de eventos inesperados</a:t>
            </a:r>
          </a:p>
        </p:txBody>
      </p:sp>
      <p:sp>
        <p:nvSpPr>
          <p:cNvPr id="23560" name="AutoShape 8">
            <a:extLst>
              <a:ext uri="{FF2B5EF4-FFF2-40B4-BE49-F238E27FC236}">
                <a16:creationId xmlns:a16="http://schemas.microsoft.com/office/drawing/2014/main" id="{957EE8C1-CD0E-48F5-AFB0-63896AC4E685}"/>
              </a:ext>
            </a:extLst>
          </p:cNvPr>
          <p:cNvSpPr>
            <a:spLocks noChangeArrowheads="1"/>
          </p:cNvSpPr>
          <p:nvPr/>
        </p:nvSpPr>
        <p:spPr bwMode="auto">
          <a:xfrm>
            <a:off x="0" y="22764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23561" name="AutoShape 9">
            <a:extLst>
              <a:ext uri="{FF2B5EF4-FFF2-40B4-BE49-F238E27FC236}">
                <a16:creationId xmlns:a16="http://schemas.microsoft.com/office/drawing/2014/main" id="{A77922F5-EE6E-4710-B28E-EAF96D3DF30F}"/>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23562" name="AutoShape 10">
            <a:extLst>
              <a:ext uri="{FF2B5EF4-FFF2-40B4-BE49-F238E27FC236}">
                <a16:creationId xmlns:a16="http://schemas.microsoft.com/office/drawing/2014/main" id="{2851E62C-2561-4089-A69D-97C195155784}"/>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23563" name="AutoShape 11">
            <a:extLst>
              <a:ext uri="{FF2B5EF4-FFF2-40B4-BE49-F238E27FC236}">
                <a16:creationId xmlns:a16="http://schemas.microsoft.com/office/drawing/2014/main" id="{F1177090-6E9E-4D49-9F27-FFAFD82F481E}"/>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23564" name="AutoShape 12">
            <a:extLst>
              <a:ext uri="{FF2B5EF4-FFF2-40B4-BE49-F238E27FC236}">
                <a16:creationId xmlns:a16="http://schemas.microsoft.com/office/drawing/2014/main" id="{3A01B85C-B6F5-4FAE-ACF1-C37840753007}"/>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23565" name="AutoShape 12">
            <a:extLst>
              <a:ext uri="{FF2B5EF4-FFF2-40B4-BE49-F238E27FC236}">
                <a16:creationId xmlns:a16="http://schemas.microsoft.com/office/drawing/2014/main" id="{02BFD1B3-1614-486D-826F-CAD88B971B28}"/>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23566" name="Picture 3">
            <a:extLst>
              <a:ext uri="{FF2B5EF4-FFF2-40B4-BE49-F238E27FC236}">
                <a16:creationId xmlns:a16="http://schemas.microsoft.com/office/drawing/2014/main" id="{BA3D6910-C393-4C6D-BA13-E0E2DF9165F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308850" y="0"/>
            <a:ext cx="2303463" cy="1989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67" name="Picture 26">
            <a:extLst>
              <a:ext uri="{FF2B5EF4-FFF2-40B4-BE49-F238E27FC236}">
                <a16:creationId xmlns:a16="http://schemas.microsoft.com/office/drawing/2014/main" id="{3AD3EC2F-2F46-469A-9707-8A94B56785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39975" y="1700213"/>
            <a:ext cx="4968875" cy="453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1 Título">
            <a:extLst>
              <a:ext uri="{FF2B5EF4-FFF2-40B4-BE49-F238E27FC236}">
                <a16:creationId xmlns:a16="http://schemas.microsoft.com/office/drawing/2014/main" id="{D54E3B70-DB0F-4812-B2D2-2DD2B1D11E19}"/>
              </a:ext>
            </a:extLst>
          </p:cNvPr>
          <p:cNvSpPr>
            <a:spLocks noGrp="1" noChangeArrowheads="1"/>
          </p:cNvSpPr>
          <p:nvPr>
            <p:ph type="title"/>
          </p:nvPr>
        </p:nvSpPr>
        <p:spPr/>
        <p:txBody>
          <a:bodyPr/>
          <a:lstStyle/>
          <a:p>
            <a:r>
              <a:rPr lang="es-ES" altLang="es-CO"/>
              <a:t>Propuesta</a:t>
            </a:r>
          </a:p>
        </p:txBody>
      </p:sp>
      <p:sp>
        <p:nvSpPr>
          <p:cNvPr id="25603" name="3 Marcador de número de diapositiva">
            <a:extLst>
              <a:ext uri="{FF2B5EF4-FFF2-40B4-BE49-F238E27FC236}">
                <a16:creationId xmlns:a16="http://schemas.microsoft.com/office/drawing/2014/main" id="{317B4EB1-9C91-412D-BA0E-4BF8CF259630}"/>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1C6FDF71-CE69-4179-809E-C98CFA04F958}" type="slidenum">
              <a:rPr lang="es-ES" altLang="es-CO" sz="1200" b="1">
                <a:solidFill>
                  <a:schemeClr val="tx2"/>
                </a:solidFill>
              </a:rPr>
              <a:pPr algn="ctr" eaLnBrk="1" hangingPunct="1">
                <a:spcBef>
                  <a:spcPct val="0"/>
                </a:spcBef>
                <a:buClrTx/>
                <a:buSzTx/>
                <a:buFontTx/>
                <a:buNone/>
              </a:pPr>
              <a:t>11</a:t>
            </a:fld>
            <a:endParaRPr lang="es-ES" altLang="es-CO" sz="1200" b="1">
              <a:solidFill>
                <a:schemeClr val="tx2"/>
              </a:solidFill>
            </a:endParaRPr>
          </a:p>
        </p:txBody>
      </p:sp>
      <p:sp>
        <p:nvSpPr>
          <p:cNvPr id="25604" name="AutoShape 7">
            <a:extLst>
              <a:ext uri="{FF2B5EF4-FFF2-40B4-BE49-F238E27FC236}">
                <a16:creationId xmlns:a16="http://schemas.microsoft.com/office/drawing/2014/main" id="{2A843112-428F-4F60-BD41-C3F72F7E1918}"/>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21F21792-9860-4940-80BE-EA4BB74198A6}"/>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25606" name="Rectangle 3">
            <a:extLst>
              <a:ext uri="{FF2B5EF4-FFF2-40B4-BE49-F238E27FC236}">
                <a16:creationId xmlns:a16="http://schemas.microsoft.com/office/drawing/2014/main" id="{9F8EC425-F76A-4417-A924-66A62B8DEC8D}"/>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25607" name="AutoShape 8">
            <a:extLst>
              <a:ext uri="{FF2B5EF4-FFF2-40B4-BE49-F238E27FC236}">
                <a16:creationId xmlns:a16="http://schemas.microsoft.com/office/drawing/2014/main" id="{53A72CC6-5018-416F-A897-1479D4BE7C09}"/>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25608" name="AutoShape 9">
            <a:extLst>
              <a:ext uri="{FF2B5EF4-FFF2-40B4-BE49-F238E27FC236}">
                <a16:creationId xmlns:a16="http://schemas.microsoft.com/office/drawing/2014/main" id="{67105407-93B9-4BF7-8D8E-745F3AFB23E3}"/>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25609" name="AutoShape 10">
            <a:extLst>
              <a:ext uri="{FF2B5EF4-FFF2-40B4-BE49-F238E27FC236}">
                <a16:creationId xmlns:a16="http://schemas.microsoft.com/office/drawing/2014/main" id="{B32DC1BE-6F12-4B5D-AC7F-55D20A1B8C3C}"/>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25610" name="AutoShape 11">
            <a:extLst>
              <a:ext uri="{FF2B5EF4-FFF2-40B4-BE49-F238E27FC236}">
                <a16:creationId xmlns:a16="http://schemas.microsoft.com/office/drawing/2014/main" id="{0DA94F24-73F9-453E-A4A7-FEFA3E70C8E9}"/>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25611" name="AutoShape 12">
            <a:extLst>
              <a:ext uri="{FF2B5EF4-FFF2-40B4-BE49-F238E27FC236}">
                <a16:creationId xmlns:a16="http://schemas.microsoft.com/office/drawing/2014/main" id="{7B9DCD4C-65E8-4273-A159-0D7644DD154B}"/>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25612" name="AutoShape 12">
            <a:extLst>
              <a:ext uri="{FF2B5EF4-FFF2-40B4-BE49-F238E27FC236}">
                <a16:creationId xmlns:a16="http://schemas.microsoft.com/office/drawing/2014/main" id="{2C1DBF14-8B82-4000-9C94-7AE040491141}"/>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25613" name="Picture 22">
            <a:extLst>
              <a:ext uri="{FF2B5EF4-FFF2-40B4-BE49-F238E27FC236}">
                <a16:creationId xmlns:a16="http://schemas.microsoft.com/office/drawing/2014/main" id="{D81C646A-16E3-4648-B0E3-1D4A03B509B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9613" y="1628775"/>
            <a:ext cx="6911975" cy="424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1 Título">
            <a:extLst>
              <a:ext uri="{FF2B5EF4-FFF2-40B4-BE49-F238E27FC236}">
                <a16:creationId xmlns:a16="http://schemas.microsoft.com/office/drawing/2014/main" id="{34622D65-547E-4645-A403-07DA91B9450A}"/>
              </a:ext>
            </a:extLst>
          </p:cNvPr>
          <p:cNvSpPr>
            <a:spLocks noGrp="1" noChangeArrowheads="1"/>
          </p:cNvSpPr>
          <p:nvPr>
            <p:ph type="title"/>
          </p:nvPr>
        </p:nvSpPr>
        <p:spPr/>
        <p:txBody>
          <a:bodyPr/>
          <a:lstStyle/>
          <a:p>
            <a:r>
              <a:rPr lang="es-ES_tradnl" altLang="es-CO"/>
              <a:t>Propuesta</a:t>
            </a:r>
          </a:p>
        </p:txBody>
      </p:sp>
      <p:sp>
        <p:nvSpPr>
          <p:cNvPr id="27651" name="3 Marcador de número de diapositiva">
            <a:extLst>
              <a:ext uri="{FF2B5EF4-FFF2-40B4-BE49-F238E27FC236}">
                <a16:creationId xmlns:a16="http://schemas.microsoft.com/office/drawing/2014/main" id="{BA921C96-5DA2-468F-A7D7-FB4A83C1583B}"/>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E50BBBD1-134E-40F0-A54B-3DEE65E6512A}" type="slidenum">
              <a:rPr lang="es-ES_tradnl" altLang="es-CO" sz="1200" b="1">
                <a:solidFill>
                  <a:schemeClr val="tx2"/>
                </a:solidFill>
              </a:rPr>
              <a:pPr algn="ctr" eaLnBrk="1" hangingPunct="1">
                <a:spcBef>
                  <a:spcPct val="0"/>
                </a:spcBef>
                <a:buClrTx/>
                <a:buSzTx/>
                <a:buFontTx/>
                <a:buNone/>
              </a:pPr>
              <a:t>12</a:t>
            </a:fld>
            <a:endParaRPr lang="es-ES_tradnl" altLang="es-CO" sz="1200" b="1">
              <a:solidFill>
                <a:schemeClr val="tx2"/>
              </a:solidFill>
            </a:endParaRPr>
          </a:p>
        </p:txBody>
      </p:sp>
      <p:sp>
        <p:nvSpPr>
          <p:cNvPr id="27652" name="AutoShape 7">
            <a:extLst>
              <a:ext uri="{FF2B5EF4-FFF2-40B4-BE49-F238E27FC236}">
                <a16:creationId xmlns:a16="http://schemas.microsoft.com/office/drawing/2014/main" id="{21F1C45B-84BA-411D-96B8-A98707D54DF9}"/>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7ED7740C-4220-4AEF-B0DD-81384CCA8737}"/>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27654" name="Rectangle 3">
            <a:extLst>
              <a:ext uri="{FF2B5EF4-FFF2-40B4-BE49-F238E27FC236}">
                <a16:creationId xmlns:a16="http://schemas.microsoft.com/office/drawing/2014/main" id="{AE39EBA8-5EFB-4EB3-9E5F-16C7D5B48336}"/>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27655" name="AutoShape 8">
            <a:extLst>
              <a:ext uri="{FF2B5EF4-FFF2-40B4-BE49-F238E27FC236}">
                <a16:creationId xmlns:a16="http://schemas.microsoft.com/office/drawing/2014/main" id="{5532990E-E1AD-4FDB-8F58-B9F6AC7155BE}"/>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27656" name="AutoShape 9">
            <a:extLst>
              <a:ext uri="{FF2B5EF4-FFF2-40B4-BE49-F238E27FC236}">
                <a16:creationId xmlns:a16="http://schemas.microsoft.com/office/drawing/2014/main" id="{B119727D-D123-44CF-9CDD-FD94B6D91A3F}"/>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27657" name="AutoShape 10">
            <a:extLst>
              <a:ext uri="{FF2B5EF4-FFF2-40B4-BE49-F238E27FC236}">
                <a16:creationId xmlns:a16="http://schemas.microsoft.com/office/drawing/2014/main" id="{0A08E9FF-9C83-43FF-A285-4CD425508D64}"/>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27658" name="AutoShape 11">
            <a:extLst>
              <a:ext uri="{FF2B5EF4-FFF2-40B4-BE49-F238E27FC236}">
                <a16:creationId xmlns:a16="http://schemas.microsoft.com/office/drawing/2014/main" id="{87259298-53A8-4D26-9342-C869F1B47927}"/>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27659" name="AutoShape 12">
            <a:extLst>
              <a:ext uri="{FF2B5EF4-FFF2-40B4-BE49-F238E27FC236}">
                <a16:creationId xmlns:a16="http://schemas.microsoft.com/office/drawing/2014/main" id="{46D05038-D9D4-45CC-A5FD-B28C13CE0951}"/>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27660" name="AutoShape 12">
            <a:extLst>
              <a:ext uri="{FF2B5EF4-FFF2-40B4-BE49-F238E27FC236}">
                <a16:creationId xmlns:a16="http://schemas.microsoft.com/office/drawing/2014/main" id="{2BAC8F9F-68B0-46E5-8B18-E28BACE246E3}"/>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27661" name="2 Marcador de contenido">
            <a:extLst>
              <a:ext uri="{FF2B5EF4-FFF2-40B4-BE49-F238E27FC236}">
                <a16:creationId xmlns:a16="http://schemas.microsoft.com/office/drawing/2014/main" id="{D369ADDE-69E8-466C-BDE1-3422B851F683}"/>
              </a:ext>
            </a:extLst>
          </p:cNvPr>
          <p:cNvSpPr>
            <a:spLocks noGrp="1" noChangeArrowheads="1"/>
          </p:cNvSpPr>
          <p:nvPr>
            <p:ph idx="1"/>
          </p:nvPr>
        </p:nvSpPr>
        <p:spPr>
          <a:xfrm>
            <a:off x="1547813" y="1341438"/>
            <a:ext cx="7704137" cy="358775"/>
          </a:xfrm>
        </p:spPr>
        <p:txBody>
          <a:bodyPr/>
          <a:lstStyle/>
          <a:p>
            <a:pPr lvl="1"/>
            <a:r>
              <a:rPr lang="es-ES" altLang="es-CO"/>
              <a:t>Elementos necesarios en una arquitectura inter-empresarial</a:t>
            </a:r>
          </a:p>
        </p:txBody>
      </p:sp>
      <p:sp>
        <p:nvSpPr>
          <p:cNvPr id="27662" name="Rectangle 4">
            <a:extLst>
              <a:ext uri="{FF2B5EF4-FFF2-40B4-BE49-F238E27FC236}">
                <a16:creationId xmlns:a16="http://schemas.microsoft.com/office/drawing/2014/main" id="{1CB88C32-1E91-4A92-AE1E-64026EF916FE}"/>
              </a:ext>
            </a:extLst>
          </p:cNvPr>
          <p:cNvSpPr>
            <a:spLocks noChangeArrowheads="1"/>
          </p:cNvSpPr>
          <p:nvPr/>
        </p:nvSpPr>
        <p:spPr bwMode="auto">
          <a:xfrm>
            <a:off x="3924300" y="6092825"/>
            <a:ext cx="4397375"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900" b="1">
                <a:latin typeface="Calibri" panose="020F0502020204030204" pitchFamily="34" charset="0"/>
                <a:cs typeface="Times New Roman" panose="02020603050405020304" pitchFamily="18" charset="0"/>
              </a:rPr>
              <a:t>Fuente:</a:t>
            </a:r>
            <a:r>
              <a:rPr lang="es-ES" altLang="es-CO" sz="900">
                <a:latin typeface="Calibri" panose="020F0502020204030204" pitchFamily="34" charset="0"/>
                <a:cs typeface="Times New Roman" panose="02020603050405020304" pitchFamily="18" charset="0"/>
              </a:rPr>
              <a:t> Vargas et al., 2012</a:t>
            </a:r>
            <a:r>
              <a:rPr lang="es-CO" altLang="es-CO" sz="800">
                <a:latin typeface="Arial" panose="020B0604020202020204" pitchFamily="34" charset="0"/>
                <a:cs typeface="Arial" panose="020B0604020202020204" pitchFamily="34" charset="0"/>
              </a:rPr>
              <a:t> </a:t>
            </a:r>
            <a:endParaRPr lang="es-CO" altLang="es-CO" sz="1800">
              <a:latin typeface="Arial" panose="020B0604020202020204" pitchFamily="34" charset="0"/>
              <a:cs typeface="Arial" panose="020B0604020202020204" pitchFamily="34" charset="0"/>
            </a:endParaRPr>
          </a:p>
        </p:txBody>
      </p:sp>
      <p:pic>
        <p:nvPicPr>
          <p:cNvPr id="27663" name="19 Imagen">
            <a:extLst>
              <a:ext uri="{FF2B5EF4-FFF2-40B4-BE49-F238E27FC236}">
                <a16:creationId xmlns:a16="http://schemas.microsoft.com/office/drawing/2014/main" id="{70F29973-0C70-48EE-B27D-88A365B6A2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2067"/>
          <a:stretch>
            <a:fillRect/>
          </a:stretch>
        </p:blipFill>
        <p:spPr bwMode="auto">
          <a:xfrm>
            <a:off x="2052638" y="1844675"/>
            <a:ext cx="6191250" cy="424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64" name="Picture 815">
            <a:extLst>
              <a:ext uri="{FF2B5EF4-FFF2-40B4-BE49-F238E27FC236}">
                <a16:creationId xmlns:a16="http://schemas.microsoft.com/office/drawing/2014/main" id="{09E862B4-6188-4ACA-A951-BEF656BD96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62366" t="88710" b="-1613"/>
          <a:stretch>
            <a:fillRect/>
          </a:stretch>
        </p:blipFill>
        <p:spPr bwMode="auto">
          <a:xfrm>
            <a:off x="6726238" y="5688013"/>
            <a:ext cx="219868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1 Título">
            <a:extLst>
              <a:ext uri="{FF2B5EF4-FFF2-40B4-BE49-F238E27FC236}">
                <a16:creationId xmlns:a16="http://schemas.microsoft.com/office/drawing/2014/main" id="{8F6D53C5-163F-4602-B312-F0EAA2DC258F}"/>
              </a:ext>
            </a:extLst>
          </p:cNvPr>
          <p:cNvSpPr>
            <a:spLocks noGrp="1" noChangeArrowheads="1"/>
          </p:cNvSpPr>
          <p:nvPr>
            <p:ph type="title"/>
          </p:nvPr>
        </p:nvSpPr>
        <p:spPr/>
        <p:txBody>
          <a:bodyPr/>
          <a:lstStyle/>
          <a:p>
            <a:r>
              <a:rPr lang="es-ES_tradnl" altLang="es-CO"/>
              <a:t>Propuesta</a:t>
            </a:r>
          </a:p>
        </p:txBody>
      </p:sp>
      <p:sp>
        <p:nvSpPr>
          <p:cNvPr id="29699" name="3 Marcador de número de diapositiva">
            <a:extLst>
              <a:ext uri="{FF2B5EF4-FFF2-40B4-BE49-F238E27FC236}">
                <a16:creationId xmlns:a16="http://schemas.microsoft.com/office/drawing/2014/main" id="{87C3629F-CF1A-4AC3-9646-BDBD1F8E104C}"/>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A43B2671-85C8-4CF5-BAB5-4C9B017B023B}" type="slidenum">
              <a:rPr lang="es-ES_tradnl" altLang="es-CO" sz="1200" b="1">
                <a:solidFill>
                  <a:schemeClr val="tx2"/>
                </a:solidFill>
              </a:rPr>
              <a:pPr algn="ctr" eaLnBrk="1" hangingPunct="1">
                <a:spcBef>
                  <a:spcPct val="0"/>
                </a:spcBef>
                <a:buClrTx/>
                <a:buSzTx/>
                <a:buFontTx/>
                <a:buNone/>
              </a:pPr>
              <a:t>13</a:t>
            </a:fld>
            <a:endParaRPr lang="es-ES_tradnl" altLang="es-CO" sz="1200" b="1">
              <a:solidFill>
                <a:schemeClr val="tx2"/>
              </a:solidFill>
            </a:endParaRPr>
          </a:p>
        </p:txBody>
      </p:sp>
      <p:sp>
        <p:nvSpPr>
          <p:cNvPr id="29700" name="AutoShape 7">
            <a:extLst>
              <a:ext uri="{FF2B5EF4-FFF2-40B4-BE49-F238E27FC236}">
                <a16:creationId xmlns:a16="http://schemas.microsoft.com/office/drawing/2014/main" id="{626CA870-E89F-4311-B559-0B73F63EAFE8}"/>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67042A7F-4009-4563-B779-B2BC1FD97D74}"/>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29702" name="Rectangle 3">
            <a:extLst>
              <a:ext uri="{FF2B5EF4-FFF2-40B4-BE49-F238E27FC236}">
                <a16:creationId xmlns:a16="http://schemas.microsoft.com/office/drawing/2014/main" id="{FAEE8205-20FD-4B80-B42D-96DE11D95472}"/>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29703" name="AutoShape 8">
            <a:extLst>
              <a:ext uri="{FF2B5EF4-FFF2-40B4-BE49-F238E27FC236}">
                <a16:creationId xmlns:a16="http://schemas.microsoft.com/office/drawing/2014/main" id="{42696FE8-FC25-4F99-BEA3-D1B4B390B752}"/>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29704" name="AutoShape 9">
            <a:extLst>
              <a:ext uri="{FF2B5EF4-FFF2-40B4-BE49-F238E27FC236}">
                <a16:creationId xmlns:a16="http://schemas.microsoft.com/office/drawing/2014/main" id="{48B28A47-169F-4E5F-9155-C7AC75907A7A}"/>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29705" name="AutoShape 10">
            <a:extLst>
              <a:ext uri="{FF2B5EF4-FFF2-40B4-BE49-F238E27FC236}">
                <a16:creationId xmlns:a16="http://schemas.microsoft.com/office/drawing/2014/main" id="{6554BFA7-FDAF-44BE-928B-2B295B15FFB9}"/>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29706" name="AutoShape 11">
            <a:extLst>
              <a:ext uri="{FF2B5EF4-FFF2-40B4-BE49-F238E27FC236}">
                <a16:creationId xmlns:a16="http://schemas.microsoft.com/office/drawing/2014/main" id="{FCFBEDC3-A5C5-42EB-8006-88CA7CB9AE54}"/>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29707" name="AutoShape 12">
            <a:extLst>
              <a:ext uri="{FF2B5EF4-FFF2-40B4-BE49-F238E27FC236}">
                <a16:creationId xmlns:a16="http://schemas.microsoft.com/office/drawing/2014/main" id="{1BF072C8-2A5A-4825-974E-F6F6AE633CC8}"/>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29708" name="AutoShape 12">
            <a:extLst>
              <a:ext uri="{FF2B5EF4-FFF2-40B4-BE49-F238E27FC236}">
                <a16:creationId xmlns:a16="http://schemas.microsoft.com/office/drawing/2014/main" id="{B74E6BCD-BC6A-49FB-8ECB-15FA7098E369}"/>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graphicFrame>
        <p:nvGraphicFramePr>
          <p:cNvPr id="4" name="Diagram 3">
            <a:extLst>
              <a:ext uri="{FF2B5EF4-FFF2-40B4-BE49-F238E27FC236}">
                <a16:creationId xmlns:a16="http://schemas.microsoft.com/office/drawing/2014/main" id="{489B5DAA-4A8E-45CB-A1F5-4B7FCD2D02DA}"/>
              </a:ext>
            </a:extLst>
          </p:cNvPr>
          <p:cNvGraphicFramePr/>
          <p:nvPr/>
        </p:nvGraphicFramePr>
        <p:xfrm>
          <a:off x="1845733" y="2269067"/>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9710" name="2 Marcador de contenido">
            <a:extLst>
              <a:ext uri="{FF2B5EF4-FFF2-40B4-BE49-F238E27FC236}">
                <a16:creationId xmlns:a16="http://schemas.microsoft.com/office/drawing/2014/main" id="{8230CCE7-9263-42B1-9DD3-BA8BF5183612}"/>
              </a:ext>
            </a:extLst>
          </p:cNvPr>
          <p:cNvSpPr>
            <a:spLocks noGrp="1" noChangeArrowheads="1"/>
          </p:cNvSpPr>
          <p:nvPr>
            <p:ph idx="1"/>
          </p:nvPr>
        </p:nvSpPr>
        <p:spPr>
          <a:xfrm>
            <a:off x="1547813" y="1341438"/>
            <a:ext cx="6911975" cy="358775"/>
          </a:xfrm>
        </p:spPr>
        <p:txBody>
          <a:bodyPr/>
          <a:lstStyle/>
          <a:p>
            <a:pPr lvl="1"/>
            <a:r>
              <a:rPr lang="es-ES" altLang="es-CO"/>
              <a:t>Componentes de la propuesta</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1 Título">
            <a:extLst>
              <a:ext uri="{FF2B5EF4-FFF2-40B4-BE49-F238E27FC236}">
                <a16:creationId xmlns:a16="http://schemas.microsoft.com/office/drawing/2014/main" id="{FCBE7D5B-D899-4EFE-AEAC-5A577E244213}"/>
              </a:ext>
            </a:extLst>
          </p:cNvPr>
          <p:cNvSpPr>
            <a:spLocks noGrp="1" noChangeArrowheads="1"/>
          </p:cNvSpPr>
          <p:nvPr>
            <p:ph type="title"/>
          </p:nvPr>
        </p:nvSpPr>
        <p:spPr/>
        <p:txBody>
          <a:bodyPr/>
          <a:lstStyle/>
          <a:p>
            <a:r>
              <a:rPr lang="es-ES_tradnl" altLang="es-CO"/>
              <a:t>Propuesta</a:t>
            </a:r>
          </a:p>
        </p:txBody>
      </p:sp>
      <p:sp>
        <p:nvSpPr>
          <p:cNvPr id="31747" name="3 Marcador de número de diapositiva">
            <a:extLst>
              <a:ext uri="{FF2B5EF4-FFF2-40B4-BE49-F238E27FC236}">
                <a16:creationId xmlns:a16="http://schemas.microsoft.com/office/drawing/2014/main" id="{3012403E-4113-453D-9617-39D914ADA109}"/>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1E239B50-4533-4B36-B3A0-F7B8C61C64FA}" type="slidenum">
              <a:rPr lang="es-ES_tradnl" altLang="es-CO" sz="1200" b="1">
                <a:solidFill>
                  <a:schemeClr val="tx2"/>
                </a:solidFill>
              </a:rPr>
              <a:pPr algn="ctr" eaLnBrk="1" hangingPunct="1">
                <a:spcBef>
                  <a:spcPct val="0"/>
                </a:spcBef>
                <a:buClrTx/>
                <a:buSzTx/>
                <a:buFontTx/>
                <a:buNone/>
              </a:pPr>
              <a:t>14</a:t>
            </a:fld>
            <a:endParaRPr lang="es-ES_tradnl" altLang="es-CO" sz="1200" b="1">
              <a:solidFill>
                <a:schemeClr val="tx2"/>
              </a:solidFill>
            </a:endParaRPr>
          </a:p>
        </p:txBody>
      </p:sp>
      <p:sp>
        <p:nvSpPr>
          <p:cNvPr id="31748" name="AutoShape 7">
            <a:extLst>
              <a:ext uri="{FF2B5EF4-FFF2-40B4-BE49-F238E27FC236}">
                <a16:creationId xmlns:a16="http://schemas.microsoft.com/office/drawing/2014/main" id="{7EA12E5D-6A2B-46DE-A96C-4B6E7A73136E}"/>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3F82FF92-9B98-4593-98D5-A7E05085D7DC}"/>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31750" name="Rectangle 3">
            <a:extLst>
              <a:ext uri="{FF2B5EF4-FFF2-40B4-BE49-F238E27FC236}">
                <a16:creationId xmlns:a16="http://schemas.microsoft.com/office/drawing/2014/main" id="{9D2634B0-3B95-433C-8E7F-F0E0405F8DFC}"/>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31751" name="AutoShape 8">
            <a:extLst>
              <a:ext uri="{FF2B5EF4-FFF2-40B4-BE49-F238E27FC236}">
                <a16:creationId xmlns:a16="http://schemas.microsoft.com/office/drawing/2014/main" id="{CE564A76-720E-4D41-8346-BE678C7BEEFD}"/>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31752" name="AutoShape 9">
            <a:extLst>
              <a:ext uri="{FF2B5EF4-FFF2-40B4-BE49-F238E27FC236}">
                <a16:creationId xmlns:a16="http://schemas.microsoft.com/office/drawing/2014/main" id="{EC886411-C70E-4E2A-83EE-C5F9C71ACE00}"/>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31753" name="AutoShape 10">
            <a:extLst>
              <a:ext uri="{FF2B5EF4-FFF2-40B4-BE49-F238E27FC236}">
                <a16:creationId xmlns:a16="http://schemas.microsoft.com/office/drawing/2014/main" id="{C4FF5BF3-8F89-4E8E-8C12-58A6B4784BEA}"/>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31754" name="AutoShape 11">
            <a:extLst>
              <a:ext uri="{FF2B5EF4-FFF2-40B4-BE49-F238E27FC236}">
                <a16:creationId xmlns:a16="http://schemas.microsoft.com/office/drawing/2014/main" id="{B75A0DE5-D5EF-4F1C-BF8C-542E8C2B41D0}"/>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31755" name="AutoShape 12">
            <a:extLst>
              <a:ext uri="{FF2B5EF4-FFF2-40B4-BE49-F238E27FC236}">
                <a16:creationId xmlns:a16="http://schemas.microsoft.com/office/drawing/2014/main" id="{9518E62B-33E0-49AC-973A-437C0D2AC783}"/>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31756" name="AutoShape 12">
            <a:extLst>
              <a:ext uri="{FF2B5EF4-FFF2-40B4-BE49-F238E27FC236}">
                <a16:creationId xmlns:a16="http://schemas.microsoft.com/office/drawing/2014/main" id="{21E91A95-2489-420A-8634-56F13144B3F0}"/>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31757" name="Picture 1">
            <a:extLst>
              <a:ext uri="{FF2B5EF4-FFF2-40B4-BE49-F238E27FC236}">
                <a16:creationId xmlns:a16="http://schemas.microsoft.com/office/drawing/2014/main" id="{D2F35FD0-63C7-4EF4-AC96-D941A89EB47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67625" y="260350"/>
            <a:ext cx="1344613"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58" name="2 Marcador de contenido">
            <a:extLst>
              <a:ext uri="{FF2B5EF4-FFF2-40B4-BE49-F238E27FC236}">
                <a16:creationId xmlns:a16="http://schemas.microsoft.com/office/drawing/2014/main" id="{6CB875DD-CCE1-4EA4-A446-C90D2A6B7E58}"/>
              </a:ext>
            </a:extLst>
          </p:cNvPr>
          <p:cNvSpPr>
            <a:spLocks noGrp="1" noChangeArrowheads="1"/>
          </p:cNvSpPr>
          <p:nvPr>
            <p:ph idx="1"/>
          </p:nvPr>
        </p:nvSpPr>
        <p:spPr>
          <a:xfrm>
            <a:off x="1547813" y="1341438"/>
            <a:ext cx="6911975" cy="358775"/>
          </a:xfrm>
        </p:spPr>
        <p:txBody>
          <a:bodyPr/>
          <a:lstStyle/>
          <a:p>
            <a:pPr lvl="1"/>
            <a:r>
              <a:rPr lang="es-ES" altLang="es-CO"/>
              <a:t>Framework </a:t>
            </a:r>
          </a:p>
        </p:txBody>
      </p:sp>
      <p:graphicFrame>
        <p:nvGraphicFramePr>
          <p:cNvPr id="31759" name="Object 1">
            <a:extLst>
              <a:ext uri="{FF2B5EF4-FFF2-40B4-BE49-F238E27FC236}">
                <a16:creationId xmlns:a16="http://schemas.microsoft.com/office/drawing/2014/main" id="{25E11FFF-E964-4321-906D-5374EF5C5E46}"/>
              </a:ext>
            </a:extLst>
          </p:cNvPr>
          <p:cNvGraphicFramePr>
            <a:graphicFrameLocks noChangeAspect="1"/>
          </p:cNvGraphicFramePr>
          <p:nvPr/>
        </p:nvGraphicFramePr>
        <p:xfrm>
          <a:off x="1708150" y="1879600"/>
          <a:ext cx="7118350" cy="3805238"/>
        </p:xfrm>
        <a:graphic>
          <a:graphicData uri="http://schemas.openxmlformats.org/presentationml/2006/ole">
            <mc:AlternateContent xmlns:mc="http://schemas.openxmlformats.org/markup-compatibility/2006">
              <mc:Choice xmlns:v="urn:schemas-microsoft-com:vml" Requires="v">
                <p:oleObj name="Document" r:id="rId4" imgW="5714280" imgH="3044520" progId="Word.Document.12">
                  <p:embed/>
                </p:oleObj>
              </mc:Choice>
              <mc:Fallback>
                <p:oleObj name="Document" r:id="rId4" imgW="5714280" imgH="3044520" progId="Word.Document.12">
                  <p:embed/>
                  <p:pic>
                    <p:nvPicPr>
                      <p:cNvPr id="31759" name="Object 1">
                        <a:extLst>
                          <a:ext uri="{FF2B5EF4-FFF2-40B4-BE49-F238E27FC236}">
                            <a16:creationId xmlns:a16="http://schemas.microsoft.com/office/drawing/2014/main" id="{25E11FFF-E964-4321-906D-5374EF5C5E4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08150" y="1879600"/>
                        <a:ext cx="7118350" cy="3805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1 Título">
            <a:extLst>
              <a:ext uri="{FF2B5EF4-FFF2-40B4-BE49-F238E27FC236}">
                <a16:creationId xmlns:a16="http://schemas.microsoft.com/office/drawing/2014/main" id="{6E9919B7-FF99-4A88-8F4B-02C61ECAD82D}"/>
              </a:ext>
            </a:extLst>
          </p:cNvPr>
          <p:cNvSpPr>
            <a:spLocks noGrp="1" noChangeArrowheads="1"/>
          </p:cNvSpPr>
          <p:nvPr>
            <p:ph type="title"/>
          </p:nvPr>
        </p:nvSpPr>
        <p:spPr/>
        <p:txBody>
          <a:bodyPr/>
          <a:lstStyle/>
          <a:p>
            <a:r>
              <a:rPr lang="es-ES_tradnl" altLang="es-CO"/>
              <a:t>Propuesta</a:t>
            </a:r>
          </a:p>
        </p:txBody>
      </p:sp>
      <p:sp>
        <p:nvSpPr>
          <p:cNvPr id="33795" name="3 Marcador de número de diapositiva">
            <a:extLst>
              <a:ext uri="{FF2B5EF4-FFF2-40B4-BE49-F238E27FC236}">
                <a16:creationId xmlns:a16="http://schemas.microsoft.com/office/drawing/2014/main" id="{F0384205-9D35-482E-8D74-AD2562070D09}"/>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E5957E16-328C-468E-86C3-AC25FC2F3AAF}" type="slidenum">
              <a:rPr lang="es-ES_tradnl" altLang="es-CO" sz="1200" b="1">
                <a:solidFill>
                  <a:schemeClr val="tx2"/>
                </a:solidFill>
              </a:rPr>
              <a:pPr algn="ctr" eaLnBrk="1" hangingPunct="1">
                <a:spcBef>
                  <a:spcPct val="0"/>
                </a:spcBef>
                <a:buClrTx/>
                <a:buSzTx/>
                <a:buFontTx/>
                <a:buNone/>
              </a:pPr>
              <a:t>15</a:t>
            </a:fld>
            <a:endParaRPr lang="es-ES_tradnl" altLang="es-CO" sz="1200" b="1">
              <a:solidFill>
                <a:schemeClr val="tx2"/>
              </a:solidFill>
            </a:endParaRPr>
          </a:p>
        </p:txBody>
      </p:sp>
      <p:sp>
        <p:nvSpPr>
          <p:cNvPr id="33796" name="AutoShape 7">
            <a:extLst>
              <a:ext uri="{FF2B5EF4-FFF2-40B4-BE49-F238E27FC236}">
                <a16:creationId xmlns:a16="http://schemas.microsoft.com/office/drawing/2014/main" id="{7ACAF18E-722D-46B6-A1B1-E825F6401570}"/>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877F9EBB-568C-40AC-BD51-ED3F5564E500}"/>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33798" name="AutoShape 8">
            <a:extLst>
              <a:ext uri="{FF2B5EF4-FFF2-40B4-BE49-F238E27FC236}">
                <a16:creationId xmlns:a16="http://schemas.microsoft.com/office/drawing/2014/main" id="{B17BCBB5-6174-48C0-981D-008F77A32ED6}"/>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33799" name="AutoShape 9">
            <a:extLst>
              <a:ext uri="{FF2B5EF4-FFF2-40B4-BE49-F238E27FC236}">
                <a16:creationId xmlns:a16="http://schemas.microsoft.com/office/drawing/2014/main" id="{F62ED42E-9438-4DB0-8D82-4D2A8648ECDC}"/>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33800" name="AutoShape 10">
            <a:extLst>
              <a:ext uri="{FF2B5EF4-FFF2-40B4-BE49-F238E27FC236}">
                <a16:creationId xmlns:a16="http://schemas.microsoft.com/office/drawing/2014/main" id="{FECAF6E2-B64F-402B-95DE-6DE74FB3AC07}"/>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33801" name="AutoShape 11">
            <a:extLst>
              <a:ext uri="{FF2B5EF4-FFF2-40B4-BE49-F238E27FC236}">
                <a16:creationId xmlns:a16="http://schemas.microsoft.com/office/drawing/2014/main" id="{486BDFD8-0651-4F5C-A879-B95F9D06CF55}"/>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33802" name="AutoShape 12">
            <a:extLst>
              <a:ext uri="{FF2B5EF4-FFF2-40B4-BE49-F238E27FC236}">
                <a16:creationId xmlns:a16="http://schemas.microsoft.com/office/drawing/2014/main" id="{0A1841DB-7810-4227-B55C-794CB47706D3}"/>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33803" name="AutoShape 12">
            <a:extLst>
              <a:ext uri="{FF2B5EF4-FFF2-40B4-BE49-F238E27FC236}">
                <a16:creationId xmlns:a16="http://schemas.microsoft.com/office/drawing/2014/main" id="{94F296CF-CE23-41EA-B286-C36EF9765EFF}"/>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33804" name="2 Marcador de contenido">
            <a:extLst>
              <a:ext uri="{FF2B5EF4-FFF2-40B4-BE49-F238E27FC236}">
                <a16:creationId xmlns:a16="http://schemas.microsoft.com/office/drawing/2014/main" id="{E718C230-E7C3-4D56-9196-7060511A7773}"/>
              </a:ext>
            </a:extLst>
          </p:cNvPr>
          <p:cNvSpPr>
            <a:spLocks noGrp="1" noChangeArrowheads="1"/>
          </p:cNvSpPr>
          <p:nvPr>
            <p:ph idx="1"/>
          </p:nvPr>
        </p:nvSpPr>
        <p:spPr>
          <a:xfrm>
            <a:off x="1547813" y="1341438"/>
            <a:ext cx="6911975" cy="358775"/>
          </a:xfrm>
        </p:spPr>
        <p:txBody>
          <a:bodyPr/>
          <a:lstStyle/>
          <a:p>
            <a:pPr lvl="1"/>
            <a:endParaRPr lang="es-ES_tradnl" altLang="es-CO"/>
          </a:p>
          <a:p>
            <a:pPr lvl="1"/>
            <a:r>
              <a:rPr lang="es-ES_tradnl" altLang="es-CO"/>
              <a:t>Framework - Origen vistas de modelado </a:t>
            </a:r>
            <a:endParaRPr lang="en-US" altLang="es-CO"/>
          </a:p>
          <a:p>
            <a:pPr lvl="1"/>
            <a:endParaRPr lang="es-ES" altLang="es-CO"/>
          </a:p>
        </p:txBody>
      </p:sp>
      <p:pic>
        <p:nvPicPr>
          <p:cNvPr id="33805" name="Picture 23">
            <a:extLst>
              <a:ext uri="{FF2B5EF4-FFF2-40B4-BE49-F238E27FC236}">
                <a16:creationId xmlns:a16="http://schemas.microsoft.com/office/drawing/2014/main" id="{CD38A6D6-27F3-4DA6-B074-B681500D750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67625" y="260350"/>
            <a:ext cx="1344613"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33806" name="Object 1">
            <a:extLst>
              <a:ext uri="{FF2B5EF4-FFF2-40B4-BE49-F238E27FC236}">
                <a16:creationId xmlns:a16="http://schemas.microsoft.com/office/drawing/2014/main" id="{9D4AC65D-B043-4B62-823A-F483C316E003}"/>
              </a:ext>
            </a:extLst>
          </p:cNvPr>
          <p:cNvGraphicFramePr>
            <a:graphicFrameLocks noChangeAspect="1"/>
          </p:cNvGraphicFramePr>
          <p:nvPr/>
        </p:nvGraphicFramePr>
        <p:xfrm>
          <a:off x="1908175" y="1839913"/>
          <a:ext cx="5880100" cy="3886200"/>
        </p:xfrm>
        <a:graphic>
          <a:graphicData uri="http://schemas.openxmlformats.org/presentationml/2006/ole">
            <mc:AlternateContent xmlns:mc="http://schemas.openxmlformats.org/markup-compatibility/2006">
              <mc:Choice xmlns:v="urn:schemas-microsoft-com:vml" Requires="v">
                <p:oleObj name="Document" r:id="rId4" imgW="5880100" imgH="3886200" progId="Word.Document.12">
                  <p:embed/>
                </p:oleObj>
              </mc:Choice>
              <mc:Fallback>
                <p:oleObj name="Document" r:id="rId4" imgW="5880100" imgH="3886200" progId="Word.Document.12">
                  <p:embed/>
                  <p:pic>
                    <p:nvPicPr>
                      <p:cNvPr id="33806" name="Object 1">
                        <a:extLst>
                          <a:ext uri="{FF2B5EF4-FFF2-40B4-BE49-F238E27FC236}">
                            <a16:creationId xmlns:a16="http://schemas.microsoft.com/office/drawing/2014/main" id="{9D4AC65D-B043-4B62-823A-F483C316E0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08175" y="1839913"/>
                        <a:ext cx="5880100"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1 Título">
            <a:extLst>
              <a:ext uri="{FF2B5EF4-FFF2-40B4-BE49-F238E27FC236}">
                <a16:creationId xmlns:a16="http://schemas.microsoft.com/office/drawing/2014/main" id="{12EF3CBE-A7C8-4E55-B5B1-AB41875ACC14}"/>
              </a:ext>
            </a:extLst>
          </p:cNvPr>
          <p:cNvSpPr>
            <a:spLocks noGrp="1" noChangeArrowheads="1"/>
          </p:cNvSpPr>
          <p:nvPr>
            <p:ph type="title"/>
          </p:nvPr>
        </p:nvSpPr>
        <p:spPr/>
        <p:txBody>
          <a:bodyPr/>
          <a:lstStyle/>
          <a:p>
            <a:r>
              <a:rPr lang="es-ES_tradnl" altLang="es-CO"/>
              <a:t>Propuesta</a:t>
            </a:r>
          </a:p>
        </p:txBody>
      </p:sp>
      <p:sp>
        <p:nvSpPr>
          <p:cNvPr id="35843" name="3 Marcador de número de diapositiva">
            <a:extLst>
              <a:ext uri="{FF2B5EF4-FFF2-40B4-BE49-F238E27FC236}">
                <a16:creationId xmlns:a16="http://schemas.microsoft.com/office/drawing/2014/main" id="{869DB188-21E0-42C0-9080-01341C4354EC}"/>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44C49722-1774-459A-8686-D7DFD1A2272E}" type="slidenum">
              <a:rPr lang="es-ES_tradnl" altLang="es-CO" sz="1200" b="1">
                <a:solidFill>
                  <a:schemeClr val="tx2"/>
                </a:solidFill>
              </a:rPr>
              <a:pPr algn="ctr" eaLnBrk="1" hangingPunct="1">
                <a:spcBef>
                  <a:spcPct val="0"/>
                </a:spcBef>
                <a:buClrTx/>
                <a:buSzTx/>
                <a:buFontTx/>
                <a:buNone/>
              </a:pPr>
              <a:t>16</a:t>
            </a:fld>
            <a:endParaRPr lang="es-ES_tradnl" altLang="es-CO" sz="1200" b="1">
              <a:solidFill>
                <a:schemeClr val="tx2"/>
              </a:solidFill>
            </a:endParaRPr>
          </a:p>
        </p:txBody>
      </p:sp>
      <p:sp>
        <p:nvSpPr>
          <p:cNvPr id="35844" name="AutoShape 7">
            <a:extLst>
              <a:ext uri="{FF2B5EF4-FFF2-40B4-BE49-F238E27FC236}">
                <a16:creationId xmlns:a16="http://schemas.microsoft.com/office/drawing/2014/main" id="{05549B58-E3DC-4CF1-A496-A6CEF62BC05E}"/>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8BC3CC61-286D-4D1E-9B17-F8D5C89BF217}"/>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35846" name="AutoShape 8">
            <a:extLst>
              <a:ext uri="{FF2B5EF4-FFF2-40B4-BE49-F238E27FC236}">
                <a16:creationId xmlns:a16="http://schemas.microsoft.com/office/drawing/2014/main" id="{265E61FF-2FCA-4B1A-BFD0-509BD7204F0F}"/>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35847" name="AutoShape 9">
            <a:extLst>
              <a:ext uri="{FF2B5EF4-FFF2-40B4-BE49-F238E27FC236}">
                <a16:creationId xmlns:a16="http://schemas.microsoft.com/office/drawing/2014/main" id="{6C9A8350-A139-4360-B500-5D1659376F92}"/>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35848" name="AutoShape 10">
            <a:extLst>
              <a:ext uri="{FF2B5EF4-FFF2-40B4-BE49-F238E27FC236}">
                <a16:creationId xmlns:a16="http://schemas.microsoft.com/office/drawing/2014/main" id="{61498195-72AC-4FE7-9F8B-C07BD5CB79CB}"/>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35849" name="AutoShape 11">
            <a:extLst>
              <a:ext uri="{FF2B5EF4-FFF2-40B4-BE49-F238E27FC236}">
                <a16:creationId xmlns:a16="http://schemas.microsoft.com/office/drawing/2014/main" id="{2BB20A25-CDF9-4AD3-B61D-976A18798B13}"/>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35850" name="AutoShape 12">
            <a:extLst>
              <a:ext uri="{FF2B5EF4-FFF2-40B4-BE49-F238E27FC236}">
                <a16:creationId xmlns:a16="http://schemas.microsoft.com/office/drawing/2014/main" id="{0E9E159B-60AD-45F8-94A0-CF4DD73D8323}"/>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35851" name="AutoShape 12">
            <a:extLst>
              <a:ext uri="{FF2B5EF4-FFF2-40B4-BE49-F238E27FC236}">
                <a16:creationId xmlns:a16="http://schemas.microsoft.com/office/drawing/2014/main" id="{F12D0E77-D826-4691-A7EA-B30CD7CC544B}"/>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35852" name="2 Marcador de contenido">
            <a:extLst>
              <a:ext uri="{FF2B5EF4-FFF2-40B4-BE49-F238E27FC236}">
                <a16:creationId xmlns:a16="http://schemas.microsoft.com/office/drawing/2014/main" id="{FDC1E07E-8EE1-4430-AECD-557241DB0DD5}"/>
              </a:ext>
            </a:extLst>
          </p:cNvPr>
          <p:cNvSpPr>
            <a:spLocks noGrp="1" noChangeArrowheads="1"/>
          </p:cNvSpPr>
          <p:nvPr>
            <p:ph idx="1"/>
          </p:nvPr>
        </p:nvSpPr>
        <p:spPr>
          <a:xfrm>
            <a:off x="1547813" y="1341438"/>
            <a:ext cx="6911975" cy="358775"/>
          </a:xfrm>
        </p:spPr>
        <p:txBody>
          <a:bodyPr/>
          <a:lstStyle/>
          <a:p>
            <a:pPr lvl="1"/>
            <a:r>
              <a:rPr lang="es-ES_tradnl" altLang="es-CO"/>
              <a:t>Framework parcial para la gestión de eventos inesperados en la PJP</a:t>
            </a:r>
            <a:r>
              <a:rPr lang="en-US" altLang="es-CO"/>
              <a:t> </a:t>
            </a:r>
            <a:endParaRPr lang="es-ES" altLang="es-CO"/>
          </a:p>
        </p:txBody>
      </p:sp>
      <p:pic>
        <p:nvPicPr>
          <p:cNvPr id="35853" name="Picture 23">
            <a:extLst>
              <a:ext uri="{FF2B5EF4-FFF2-40B4-BE49-F238E27FC236}">
                <a16:creationId xmlns:a16="http://schemas.microsoft.com/office/drawing/2014/main" id="{D5B7D158-8843-4C44-BF97-9EACAB36B2F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67625" y="260350"/>
            <a:ext cx="1344613"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35854" name="Object 1">
            <a:extLst>
              <a:ext uri="{FF2B5EF4-FFF2-40B4-BE49-F238E27FC236}">
                <a16:creationId xmlns:a16="http://schemas.microsoft.com/office/drawing/2014/main" id="{C2710AF1-C84D-4BBF-9826-64B0506EAAC8}"/>
              </a:ext>
            </a:extLst>
          </p:cNvPr>
          <p:cNvGraphicFramePr>
            <a:graphicFrameLocks noChangeAspect="1"/>
          </p:cNvGraphicFramePr>
          <p:nvPr/>
        </p:nvGraphicFramePr>
        <p:xfrm>
          <a:off x="2051050" y="2781300"/>
          <a:ext cx="5753100" cy="2616200"/>
        </p:xfrm>
        <a:graphic>
          <a:graphicData uri="http://schemas.openxmlformats.org/presentationml/2006/ole">
            <mc:AlternateContent xmlns:mc="http://schemas.openxmlformats.org/markup-compatibility/2006">
              <mc:Choice xmlns:v="urn:schemas-microsoft-com:vml" Requires="v">
                <p:oleObj name="Document" r:id="rId4" imgW="5753100" imgH="2616200" progId="Word.Document.12">
                  <p:embed/>
                </p:oleObj>
              </mc:Choice>
              <mc:Fallback>
                <p:oleObj name="Document" r:id="rId4" imgW="5753100" imgH="2616200" progId="Word.Document.12">
                  <p:embed/>
                  <p:pic>
                    <p:nvPicPr>
                      <p:cNvPr id="35854" name="Object 1">
                        <a:extLst>
                          <a:ext uri="{FF2B5EF4-FFF2-40B4-BE49-F238E27FC236}">
                            <a16:creationId xmlns:a16="http://schemas.microsoft.com/office/drawing/2014/main" id="{C2710AF1-C84D-4BBF-9826-64B0506EAAC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1050" y="2781300"/>
                        <a:ext cx="5753100" cy="261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1 Título">
            <a:extLst>
              <a:ext uri="{FF2B5EF4-FFF2-40B4-BE49-F238E27FC236}">
                <a16:creationId xmlns:a16="http://schemas.microsoft.com/office/drawing/2014/main" id="{09B27553-73D8-4DB8-94FE-FD31FA492869}"/>
              </a:ext>
            </a:extLst>
          </p:cNvPr>
          <p:cNvSpPr>
            <a:spLocks noGrp="1" noChangeArrowheads="1"/>
          </p:cNvSpPr>
          <p:nvPr>
            <p:ph type="title"/>
          </p:nvPr>
        </p:nvSpPr>
        <p:spPr/>
        <p:txBody>
          <a:bodyPr/>
          <a:lstStyle/>
          <a:p>
            <a:r>
              <a:rPr lang="es-ES_tradnl" altLang="es-CO"/>
              <a:t>Propuesta</a:t>
            </a:r>
          </a:p>
        </p:txBody>
      </p:sp>
      <p:sp>
        <p:nvSpPr>
          <p:cNvPr id="37891" name="3 Marcador de número de diapositiva">
            <a:extLst>
              <a:ext uri="{FF2B5EF4-FFF2-40B4-BE49-F238E27FC236}">
                <a16:creationId xmlns:a16="http://schemas.microsoft.com/office/drawing/2014/main" id="{4C2A76D8-9D5A-4519-9A8F-6E7A3C7A706E}"/>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0308788F-A8D2-4F9D-BECC-9CFEA23D5DBA}" type="slidenum">
              <a:rPr lang="es-ES_tradnl" altLang="es-CO" sz="1200" b="1">
                <a:solidFill>
                  <a:schemeClr val="tx2"/>
                </a:solidFill>
              </a:rPr>
              <a:pPr algn="ctr" eaLnBrk="1" hangingPunct="1">
                <a:spcBef>
                  <a:spcPct val="0"/>
                </a:spcBef>
                <a:buClrTx/>
                <a:buSzTx/>
                <a:buFontTx/>
                <a:buNone/>
              </a:pPr>
              <a:t>17</a:t>
            </a:fld>
            <a:endParaRPr lang="es-ES_tradnl" altLang="es-CO" sz="1200" b="1">
              <a:solidFill>
                <a:schemeClr val="tx2"/>
              </a:solidFill>
            </a:endParaRPr>
          </a:p>
        </p:txBody>
      </p:sp>
      <p:sp>
        <p:nvSpPr>
          <p:cNvPr id="37892" name="AutoShape 7">
            <a:extLst>
              <a:ext uri="{FF2B5EF4-FFF2-40B4-BE49-F238E27FC236}">
                <a16:creationId xmlns:a16="http://schemas.microsoft.com/office/drawing/2014/main" id="{92F7B023-35F3-41C2-BE63-C45BD5446A13}"/>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1EF58153-C444-465F-A4BE-CF315098F587}"/>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37894" name="Rectangle 3">
            <a:extLst>
              <a:ext uri="{FF2B5EF4-FFF2-40B4-BE49-F238E27FC236}">
                <a16:creationId xmlns:a16="http://schemas.microsoft.com/office/drawing/2014/main" id="{424BF393-E81E-41B1-8946-2BC3E5BF1B90}"/>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37895" name="AutoShape 8">
            <a:extLst>
              <a:ext uri="{FF2B5EF4-FFF2-40B4-BE49-F238E27FC236}">
                <a16:creationId xmlns:a16="http://schemas.microsoft.com/office/drawing/2014/main" id="{C9AF35BA-C6C6-4A3E-8BDE-3DC483D5A751}"/>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37896" name="AutoShape 9">
            <a:extLst>
              <a:ext uri="{FF2B5EF4-FFF2-40B4-BE49-F238E27FC236}">
                <a16:creationId xmlns:a16="http://schemas.microsoft.com/office/drawing/2014/main" id="{9369705A-9E8A-4A27-9B57-1CA82B68E854}"/>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37897" name="AutoShape 10">
            <a:extLst>
              <a:ext uri="{FF2B5EF4-FFF2-40B4-BE49-F238E27FC236}">
                <a16:creationId xmlns:a16="http://schemas.microsoft.com/office/drawing/2014/main" id="{0872DFF9-9ADE-4A8B-B851-5D60748D78DB}"/>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37898" name="AutoShape 11">
            <a:extLst>
              <a:ext uri="{FF2B5EF4-FFF2-40B4-BE49-F238E27FC236}">
                <a16:creationId xmlns:a16="http://schemas.microsoft.com/office/drawing/2014/main" id="{B70C3534-104C-400E-9004-AF6A301EBF55}"/>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37899" name="AutoShape 12">
            <a:extLst>
              <a:ext uri="{FF2B5EF4-FFF2-40B4-BE49-F238E27FC236}">
                <a16:creationId xmlns:a16="http://schemas.microsoft.com/office/drawing/2014/main" id="{BCC30960-4D68-46E8-A1B4-654274897EB3}"/>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37900" name="AutoShape 12">
            <a:extLst>
              <a:ext uri="{FF2B5EF4-FFF2-40B4-BE49-F238E27FC236}">
                <a16:creationId xmlns:a16="http://schemas.microsoft.com/office/drawing/2014/main" id="{59C06934-DADC-42BA-BD75-30570D3F4B99}"/>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37901" name="2 Marcador de contenido">
            <a:extLst>
              <a:ext uri="{FF2B5EF4-FFF2-40B4-BE49-F238E27FC236}">
                <a16:creationId xmlns:a16="http://schemas.microsoft.com/office/drawing/2014/main" id="{5B9356F9-C342-40E0-A3FF-F3D7417DC2BA}"/>
              </a:ext>
            </a:extLst>
          </p:cNvPr>
          <p:cNvSpPr>
            <a:spLocks noGrp="1" noChangeArrowheads="1"/>
          </p:cNvSpPr>
          <p:nvPr>
            <p:ph idx="1"/>
          </p:nvPr>
        </p:nvSpPr>
        <p:spPr>
          <a:xfrm>
            <a:off x="1547813" y="1052513"/>
            <a:ext cx="7345362" cy="358775"/>
          </a:xfrm>
        </p:spPr>
        <p:txBody>
          <a:bodyPr/>
          <a:lstStyle/>
          <a:p>
            <a:pPr lvl="1"/>
            <a:r>
              <a:rPr lang="es-ES" altLang="es-CO"/>
              <a:t>Lenguaje de modelado. Definición bloques constructivos</a:t>
            </a:r>
          </a:p>
        </p:txBody>
      </p:sp>
      <p:pic>
        <p:nvPicPr>
          <p:cNvPr id="37902" name="Picture 2">
            <a:extLst>
              <a:ext uri="{FF2B5EF4-FFF2-40B4-BE49-F238E27FC236}">
                <a16:creationId xmlns:a16="http://schemas.microsoft.com/office/drawing/2014/main" id="{7ED5FBCF-4482-4266-9C40-0AA3CF24149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72375" y="0"/>
            <a:ext cx="1571625" cy="104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903" name="Picture 2">
            <a:extLst>
              <a:ext uri="{FF2B5EF4-FFF2-40B4-BE49-F238E27FC236}">
                <a16:creationId xmlns:a16="http://schemas.microsoft.com/office/drawing/2014/main" id="{53F264CF-3ED7-48A7-BD53-BCA608793F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b="4010"/>
          <a:stretch>
            <a:fillRect/>
          </a:stretch>
        </p:blipFill>
        <p:spPr bwMode="auto">
          <a:xfrm>
            <a:off x="2376488" y="1376363"/>
            <a:ext cx="5688012" cy="5173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1 Título">
            <a:extLst>
              <a:ext uri="{FF2B5EF4-FFF2-40B4-BE49-F238E27FC236}">
                <a16:creationId xmlns:a16="http://schemas.microsoft.com/office/drawing/2014/main" id="{98AB91F6-8EBC-4C67-88CE-365FE0B833F4}"/>
              </a:ext>
            </a:extLst>
          </p:cNvPr>
          <p:cNvSpPr>
            <a:spLocks noGrp="1" noChangeArrowheads="1"/>
          </p:cNvSpPr>
          <p:nvPr>
            <p:ph type="title"/>
          </p:nvPr>
        </p:nvSpPr>
        <p:spPr/>
        <p:txBody>
          <a:bodyPr/>
          <a:lstStyle/>
          <a:p>
            <a:r>
              <a:rPr lang="es-ES_tradnl" altLang="es-CO"/>
              <a:t>Propuesta</a:t>
            </a:r>
          </a:p>
        </p:txBody>
      </p:sp>
      <p:sp>
        <p:nvSpPr>
          <p:cNvPr id="39939" name="3 Marcador de número de diapositiva">
            <a:extLst>
              <a:ext uri="{FF2B5EF4-FFF2-40B4-BE49-F238E27FC236}">
                <a16:creationId xmlns:a16="http://schemas.microsoft.com/office/drawing/2014/main" id="{9A50DD7A-4F09-453A-9F94-5A49651516E6}"/>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81ED0DA1-DAD8-4679-8151-65F72022E217}" type="slidenum">
              <a:rPr lang="es-ES_tradnl" altLang="es-CO" sz="1200" b="1">
                <a:solidFill>
                  <a:schemeClr val="tx2"/>
                </a:solidFill>
              </a:rPr>
              <a:pPr algn="ctr" eaLnBrk="1" hangingPunct="1">
                <a:spcBef>
                  <a:spcPct val="0"/>
                </a:spcBef>
                <a:buClrTx/>
                <a:buSzTx/>
                <a:buFontTx/>
                <a:buNone/>
              </a:pPr>
              <a:t>18</a:t>
            </a:fld>
            <a:endParaRPr lang="es-ES_tradnl" altLang="es-CO" sz="1200" b="1">
              <a:solidFill>
                <a:schemeClr val="tx2"/>
              </a:solidFill>
            </a:endParaRPr>
          </a:p>
        </p:txBody>
      </p:sp>
      <p:sp>
        <p:nvSpPr>
          <p:cNvPr id="39940" name="AutoShape 7">
            <a:extLst>
              <a:ext uri="{FF2B5EF4-FFF2-40B4-BE49-F238E27FC236}">
                <a16:creationId xmlns:a16="http://schemas.microsoft.com/office/drawing/2014/main" id="{8DCC1FD1-A968-4D52-A307-5B0E709316E3}"/>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68A0962F-4CB3-43A4-A773-A5E592DD7B64}"/>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39942" name="Rectangle 3">
            <a:extLst>
              <a:ext uri="{FF2B5EF4-FFF2-40B4-BE49-F238E27FC236}">
                <a16:creationId xmlns:a16="http://schemas.microsoft.com/office/drawing/2014/main" id="{D70F7F2D-FAF1-481A-97F1-F1436CBBD3EC}"/>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39943" name="AutoShape 8">
            <a:extLst>
              <a:ext uri="{FF2B5EF4-FFF2-40B4-BE49-F238E27FC236}">
                <a16:creationId xmlns:a16="http://schemas.microsoft.com/office/drawing/2014/main" id="{7529FBF8-EA97-406A-8283-A2C6F09F40B4}"/>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39944" name="AutoShape 9">
            <a:extLst>
              <a:ext uri="{FF2B5EF4-FFF2-40B4-BE49-F238E27FC236}">
                <a16:creationId xmlns:a16="http://schemas.microsoft.com/office/drawing/2014/main" id="{138235A1-35DC-4B95-8A0A-4347330392E7}"/>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39945" name="AutoShape 10">
            <a:extLst>
              <a:ext uri="{FF2B5EF4-FFF2-40B4-BE49-F238E27FC236}">
                <a16:creationId xmlns:a16="http://schemas.microsoft.com/office/drawing/2014/main" id="{65F72932-B282-42BA-8E12-F379B0A3F296}"/>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39946" name="AutoShape 11">
            <a:extLst>
              <a:ext uri="{FF2B5EF4-FFF2-40B4-BE49-F238E27FC236}">
                <a16:creationId xmlns:a16="http://schemas.microsoft.com/office/drawing/2014/main" id="{2D11FFB0-B1E3-40F5-8099-9CDEDB42DAC8}"/>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39947" name="AutoShape 12">
            <a:extLst>
              <a:ext uri="{FF2B5EF4-FFF2-40B4-BE49-F238E27FC236}">
                <a16:creationId xmlns:a16="http://schemas.microsoft.com/office/drawing/2014/main" id="{CEBF6B21-B866-4495-98E7-722EEC6FBA59}"/>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39948" name="AutoShape 12">
            <a:extLst>
              <a:ext uri="{FF2B5EF4-FFF2-40B4-BE49-F238E27FC236}">
                <a16:creationId xmlns:a16="http://schemas.microsoft.com/office/drawing/2014/main" id="{3C1AA3D4-CBAF-450B-80D3-E80B3A4E4CEE}"/>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39949" name="2 Marcador de contenido">
            <a:extLst>
              <a:ext uri="{FF2B5EF4-FFF2-40B4-BE49-F238E27FC236}">
                <a16:creationId xmlns:a16="http://schemas.microsoft.com/office/drawing/2014/main" id="{40811321-960B-4B75-9FDE-35BA805587AA}"/>
              </a:ext>
            </a:extLst>
          </p:cNvPr>
          <p:cNvSpPr>
            <a:spLocks noGrp="1" noChangeArrowheads="1"/>
          </p:cNvSpPr>
          <p:nvPr>
            <p:ph idx="1"/>
          </p:nvPr>
        </p:nvSpPr>
        <p:spPr>
          <a:xfrm>
            <a:off x="1547813" y="1052513"/>
            <a:ext cx="6911975" cy="358775"/>
          </a:xfrm>
        </p:spPr>
        <p:txBody>
          <a:bodyPr/>
          <a:lstStyle/>
          <a:p>
            <a:pPr lvl="1"/>
            <a:r>
              <a:rPr lang="es-ES" altLang="es-CO"/>
              <a:t>Definición bloques constructivos – Descripción </a:t>
            </a:r>
          </a:p>
        </p:txBody>
      </p:sp>
      <p:pic>
        <p:nvPicPr>
          <p:cNvPr id="39950" name="Picture 2">
            <a:extLst>
              <a:ext uri="{FF2B5EF4-FFF2-40B4-BE49-F238E27FC236}">
                <a16:creationId xmlns:a16="http://schemas.microsoft.com/office/drawing/2014/main" id="{C430504F-1A49-48F0-AE0B-1F889F2358E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72375" y="0"/>
            <a:ext cx="1571625" cy="104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2" name="Table 1">
            <a:extLst>
              <a:ext uri="{FF2B5EF4-FFF2-40B4-BE49-F238E27FC236}">
                <a16:creationId xmlns:a16="http://schemas.microsoft.com/office/drawing/2014/main" id="{E51AF609-2F51-4123-A640-F4161F5E5957}"/>
              </a:ext>
            </a:extLst>
          </p:cNvPr>
          <p:cNvGraphicFramePr>
            <a:graphicFrameLocks noGrp="1"/>
          </p:cNvGraphicFramePr>
          <p:nvPr/>
        </p:nvGraphicFramePr>
        <p:xfrm>
          <a:off x="1692275" y="2205038"/>
          <a:ext cx="7048500" cy="3070225"/>
        </p:xfrm>
        <a:graphic>
          <a:graphicData uri="http://schemas.openxmlformats.org/drawingml/2006/table">
            <a:tbl>
              <a:tblPr/>
              <a:tblGrid>
                <a:gridCol w="2336800">
                  <a:extLst>
                    <a:ext uri="{9D8B030D-6E8A-4147-A177-3AD203B41FA5}">
                      <a16:colId xmlns:a16="http://schemas.microsoft.com/office/drawing/2014/main" val="20000"/>
                    </a:ext>
                  </a:extLst>
                </a:gridCol>
                <a:gridCol w="4711700">
                  <a:extLst>
                    <a:ext uri="{9D8B030D-6E8A-4147-A177-3AD203B41FA5}">
                      <a16:colId xmlns:a16="http://schemas.microsoft.com/office/drawing/2014/main" val="20001"/>
                    </a:ext>
                  </a:extLst>
                </a:gridCol>
              </a:tblGrid>
              <a:tr h="19554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s-CO" altLang="es-CO" sz="1200" b="1" i="0" u="none" strike="noStrike" cap="none" normalizeH="0" baseline="0">
                          <a:ln>
                            <a:noFill/>
                          </a:ln>
                          <a:solidFill>
                            <a:schemeClr val="tx1"/>
                          </a:solidFill>
                          <a:effectLst/>
                          <a:latin typeface="Arial" panose="020B0604020202020204" pitchFamily="34" charset="0"/>
                          <a:ea typeface="MS PGothic" panose="020B0600070205080204" pitchFamily="34" charset="-128"/>
                        </a:rPr>
                        <a:t>Bloque Constructivo</a:t>
                      </a:r>
                    </a:p>
                  </a:txBody>
                  <a:tcPr marL="12700" marR="12700" marT="12697"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s-CO" altLang="es-CO" sz="1200" b="1" i="0" u="none" strike="noStrike" cap="none" normalizeH="0" baseline="0">
                          <a:ln>
                            <a:noFill/>
                          </a:ln>
                          <a:solidFill>
                            <a:schemeClr val="tx1"/>
                          </a:solidFill>
                          <a:effectLst/>
                          <a:latin typeface="Arial" panose="020B0604020202020204" pitchFamily="34" charset="0"/>
                          <a:ea typeface="MS PGothic" panose="020B0600070205080204" pitchFamily="34" charset="-128"/>
                        </a:rPr>
                        <a:t>Descripcion Bloque Constructivo</a:t>
                      </a:r>
                    </a:p>
                  </a:txBody>
                  <a:tcPr marL="12700" marR="12700" marT="12697"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29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a:ln>
                            <a:noFill/>
                          </a:ln>
                          <a:solidFill>
                            <a:schemeClr val="tx1"/>
                          </a:solidFill>
                          <a:effectLst/>
                          <a:latin typeface="Arial" panose="020B0604020202020204" pitchFamily="34" charset="0"/>
                          <a:ea typeface="MS PGothic" panose="020B0600070205080204" pitchFamily="34" charset="-128"/>
                        </a:rPr>
                        <a:t>Dominio</a:t>
                      </a:r>
                    </a:p>
                  </a:txBody>
                  <a:tcPr marL="12700" marR="12700" marT="12697"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El dominio representa los límites y el contenido de la RC donde va a desarrollarse el modelado de colaboración en la gestión de eventos inesperados que afectan la planificación jerárquica de la producción.</a:t>
                      </a:r>
                    </a:p>
                  </a:txBody>
                  <a:tcPr marL="12700" marR="12700" marT="12697"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3329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a:ln>
                            <a:noFill/>
                          </a:ln>
                          <a:solidFill>
                            <a:schemeClr val="tx1"/>
                          </a:solidFill>
                          <a:effectLst/>
                          <a:latin typeface="Arial" panose="020B0604020202020204" pitchFamily="34" charset="0"/>
                          <a:ea typeface="MS PGothic" panose="020B0600070205080204" pitchFamily="34" charset="-128"/>
                        </a:rPr>
                        <a:t>Stakeholder</a:t>
                      </a:r>
                    </a:p>
                  </a:txBody>
                  <a:tcPr marL="12700" marR="12700" marT="12697"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rgbClr val="A6A6A6"/>
                    </a:solid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El constructor stakeholder representa cada uno de los socios que desean participan en el proceso de colaboración y modelado de la RC para la planificación jerárquica de la producción y la gestión de eventos inesperados.</a:t>
                      </a:r>
                    </a:p>
                  </a:txBody>
                  <a:tcPr marL="12700" marR="12700" marT="12697"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3329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a:ln>
                            <a:noFill/>
                          </a:ln>
                          <a:solidFill>
                            <a:schemeClr val="tx1"/>
                          </a:solidFill>
                          <a:effectLst/>
                          <a:latin typeface="Arial" panose="020B0604020202020204" pitchFamily="34" charset="0"/>
                          <a:ea typeface="MS PGothic" panose="020B0600070205080204" pitchFamily="34" charset="-128"/>
                        </a:rPr>
                        <a:t>Estrategia de negocio</a:t>
                      </a:r>
                    </a:p>
                  </a:txBody>
                  <a:tcPr marL="12700" marR="12700" marT="12697"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El propósito de este constructor es que la RC valide si se ha establecido completamente la estrategia de la RC y en caso contrario completarla y realizar una aproximación estratégica al problema abordado en el dominio.</a:t>
                      </a:r>
                    </a:p>
                  </a:txBody>
                  <a:tcPr marL="12700" marR="12700" marT="12697"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3329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a:ln>
                            <a:noFill/>
                          </a:ln>
                          <a:solidFill>
                            <a:schemeClr val="tx1"/>
                          </a:solidFill>
                          <a:effectLst/>
                          <a:latin typeface="Arial" panose="020B0604020202020204" pitchFamily="34" charset="0"/>
                          <a:ea typeface="MS PGothic" panose="020B0600070205080204" pitchFamily="34" charset="-128"/>
                        </a:rPr>
                        <a:t>Estrategia de SI/TI</a:t>
                      </a:r>
                    </a:p>
                  </a:txBody>
                  <a:tcPr marL="12700" marR="12700" marT="12697"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El propósito de este constructor es que la RC valide si se ha establecido completamente la Estrategia de SI/TI conjunta para la RC y en caso contrario completarla y específicamente enfocar la estrategia hacia la problemática del dominio.</a:t>
                      </a:r>
                    </a:p>
                  </a:txBody>
                  <a:tcPr marL="12700" marR="12700" marT="12697"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19554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a:ln>
                            <a:noFill/>
                          </a:ln>
                          <a:solidFill>
                            <a:schemeClr val="tx1"/>
                          </a:solidFill>
                          <a:effectLst/>
                          <a:latin typeface="Arial" panose="020B0604020202020204" pitchFamily="34" charset="0"/>
                          <a:ea typeface="MS PGothic" panose="020B0600070205080204" pitchFamily="34" charset="-128"/>
                        </a:rPr>
                        <a:t>Objetivos</a:t>
                      </a:r>
                    </a:p>
                  </a:txBody>
                  <a:tcPr marL="12700" marR="12700" marT="12697"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Lista de los objetivos que quiere alcanzar la RC en el dominio de modelado.</a:t>
                      </a:r>
                    </a:p>
                  </a:txBody>
                  <a:tcPr marL="12700" marR="12700" marT="12697"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45987">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a:ln>
                            <a:noFill/>
                          </a:ln>
                          <a:solidFill>
                            <a:schemeClr val="tx1"/>
                          </a:solidFill>
                          <a:effectLst/>
                          <a:latin typeface="Arial" panose="020B0604020202020204" pitchFamily="34" charset="0"/>
                          <a:ea typeface="MS PGothic" panose="020B0600070205080204" pitchFamily="34" charset="-128"/>
                        </a:rPr>
                        <a:t>Evaluación del rendimiento</a:t>
                      </a:r>
                    </a:p>
                  </a:txBody>
                  <a:tcPr marL="12700" marR="12700" marT="12697"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rgbClr val="A6A6A6"/>
                    </a:solid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El constructor evaluación del rendimiento permite medir el desempeño de la RC a través de parámetros predefinidos que son asignados a la medición de cada uno de  los objetivos de la RC en el dominio. </a:t>
                      </a:r>
                    </a:p>
                  </a:txBody>
                  <a:tcPr marL="12700" marR="12700" marT="12697"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1 Título">
            <a:extLst>
              <a:ext uri="{FF2B5EF4-FFF2-40B4-BE49-F238E27FC236}">
                <a16:creationId xmlns:a16="http://schemas.microsoft.com/office/drawing/2014/main" id="{12FAAE90-257C-49BB-84E7-96383C87A2C6}"/>
              </a:ext>
            </a:extLst>
          </p:cNvPr>
          <p:cNvSpPr>
            <a:spLocks noGrp="1" noChangeArrowheads="1"/>
          </p:cNvSpPr>
          <p:nvPr>
            <p:ph type="title"/>
          </p:nvPr>
        </p:nvSpPr>
        <p:spPr/>
        <p:txBody>
          <a:bodyPr/>
          <a:lstStyle/>
          <a:p>
            <a:r>
              <a:rPr lang="es-ES_tradnl" altLang="es-CO"/>
              <a:t>Propuesta</a:t>
            </a:r>
          </a:p>
        </p:txBody>
      </p:sp>
      <p:sp>
        <p:nvSpPr>
          <p:cNvPr id="41987" name="3 Marcador de número de diapositiva">
            <a:extLst>
              <a:ext uri="{FF2B5EF4-FFF2-40B4-BE49-F238E27FC236}">
                <a16:creationId xmlns:a16="http://schemas.microsoft.com/office/drawing/2014/main" id="{D2A46ED0-1280-4C76-BDD8-8E5545D86F44}"/>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598FE550-55A3-4605-A7BB-B80ED2BED117}" type="slidenum">
              <a:rPr lang="es-ES_tradnl" altLang="es-CO" sz="1200" b="1">
                <a:solidFill>
                  <a:schemeClr val="tx2"/>
                </a:solidFill>
              </a:rPr>
              <a:pPr algn="ctr" eaLnBrk="1" hangingPunct="1">
                <a:spcBef>
                  <a:spcPct val="0"/>
                </a:spcBef>
                <a:buClrTx/>
                <a:buSzTx/>
                <a:buFontTx/>
                <a:buNone/>
              </a:pPr>
              <a:t>19</a:t>
            </a:fld>
            <a:endParaRPr lang="es-ES_tradnl" altLang="es-CO" sz="1200" b="1">
              <a:solidFill>
                <a:schemeClr val="tx2"/>
              </a:solidFill>
            </a:endParaRPr>
          </a:p>
        </p:txBody>
      </p:sp>
      <p:sp>
        <p:nvSpPr>
          <p:cNvPr id="41988" name="AutoShape 7">
            <a:extLst>
              <a:ext uri="{FF2B5EF4-FFF2-40B4-BE49-F238E27FC236}">
                <a16:creationId xmlns:a16="http://schemas.microsoft.com/office/drawing/2014/main" id="{987AA918-47DA-49EB-87C2-56527FFCC8A8}"/>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3C55AB4D-55B0-4307-B760-060448E0D291}"/>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41990" name="Rectangle 3">
            <a:extLst>
              <a:ext uri="{FF2B5EF4-FFF2-40B4-BE49-F238E27FC236}">
                <a16:creationId xmlns:a16="http://schemas.microsoft.com/office/drawing/2014/main" id="{D90A02A1-9B1A-49BA-B32A-2828DB956A9E}"/>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41991" name="AutoShape 8">
            <a:extLst>
              <a:ext uri="{FF2B5EF4-FFF2-40B4-BE49-F238E27FC236}">
                <a16:creationId xmlns:a16="http://schemas.microsoft.com/office/drawing/2014/main" id="{9AB251DA-CC4C-4ADF-8CC9-3DA409A51BDC}"/>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41992" name="AutoShape 9">
            <a:extLst>
              <a:ext uri="{FF2B5EF4-FFF2-40B4-BE49-F238E27FC236}">
                <a16:creationId xmlns:a16="http://schemas.microsoft.com/office/drawing/2014/main" id="{3C679386-89EE-4FD8-82CF-AFD3C34F66CE}"/>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41993" name="AutoShape 10">
            <a:extLst>
              <a:ext uri="{FF2B5EF4-FFF2-40B4-BE49-F238E27FC236}">
                <a16:creationId xmlns:a16="http://schemas.microsoft.com/office/drawing/2014/main" id="{E0A4179A-4F6E-4F1D-B803-49323005EC5C}"/>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41994" name="AutoShape 11">
            <a:extLst>
              <a:ext uri="{FF2B5EF4-FFF2-40B4-BE49-F238E27FC236}">
                <a16:creationId xmlns:a16="http://schemas.microsoft.com/office/drawing/2014/main" id="{43E0412C-E7B5-4581-8CBA-D7D606A46B91}"/>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41995" name="AutoShape 12">
            <a:extLst>
              <a:ext uri="{FF2B5EF4-FFF2-40B4-BE49-F238E27FC236}">
                <a16:creationId xmlns:a16="http://schemas.microsoft.com/office/drawing/2014/main" id="{AA04F42F-A401-478E-B7A6-081968995F5E}"/>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41996" name="AutoShape 12">
            <a:extLst>
              <a:ext uri="{FF2B5EF4-FFF2-40B4-BE49-F238E27FC236}">
                <a16:creationId xmlns:a16="http://schemas.microsoft.com/office/drawing/2014/main" id="{5DFD81F1-0A2E-4EA8-B132-9FAD72D8702E}"/>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41997" name="2 Marcador de contenido">
            <a:extLst>
              <a:ext uri="{FF2B5EF4-FFF2-40B4-BE49-F238E27FC236}">
                <a16:creationId xmlns:a16="http://schemas.microsoft.com/office/drawing/2014/main" id="{EEF090C4-A37A-49CD-B72B-739969F10639}"/>
              </a:ext>
            </a:extLst>
          </p:cNvPr>
          <p:cNvSpPr>
            <a:spLocks noGrp="1" noChangeArrowheads="1"/>
          </p:cNvSpPr>
          <p:nvPr>
            <p:ph idx="1"/>
          </p:nvPr>
        </p:nvSpPr>
        <p:spPr>
          <a:xfrm>
            <a:off x="1547813" y="1052513"/>
            <a:ext cx="6911975" cy="358775"/>
          </a:xfrm>
        </p:spPr>
        <p:txBody>
          <a:bodyPr/>
          <a:lstStyle/>
          <a:p>
            <a:pPr lvl="1"/>
            <a:r>
              <a:rPr lang="es-ES" altLang="es-CO"/>
              <a:t>Definición bloques constructivos – Descripción </a:t>
            </a:r>
          </a:p>
        </p:txBody>
      </p:sp>
      <p:pic>
        <p:nvPicPr>
          <p:cNvPr id="41998" name="Picture 2">
            <a:extLst>
              <a:ext uri="{FF2B5EF4-FFF2-40B4-BE49-F238E27FC236}">
                <a16:creationId xmlns:a16="http://schemas.microsoft.com/office/drawing/2014/main" id="{2B123484-857A-4901-8DBD-CE4376DE5FC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72375" y="0"/>
            <a:ext cx="1571625" cy="104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3" name="Table 2">
            <a:extLst>
              <a:ext uri="{FF2B5EF4-FFF2-40B4-BE49-F238E27FC236}">
                <a16:creationId xmlns:a16="http://schemas.microsoft.com/office/drawing/2014/main" id="{EECEBF31-ED67-498E-9913-1EBEED3D857F}"/>
              </a:ext>
            </a:extLst>
          </p:cNvPr>
          <p:cNvGraphicFramePr>
            <a:graphicFrameLocks noGrp="1"/>
          </p:cNvGraphicFramePr>
          <p:nvPr/>
        </p:nvGraphicFramePr>
        <p:xfrm>
          <a:off x="1908175" y="2060575"/>
          <a:ext cx="7048500" cy="3432175"/>
        </p:xfrm>
        <a:graphic>
          <a:graphicData uri="http://schemas.openxmlformats.org/drawingml/2006/table">
            <a:tbl>
              <a:tblPr/>
              <a:tblGrid>
                <a:gridCol w="2336800">
                  <a:extLst>
                    <a:ext uri="{9D8B030D-6E8A-4147-A177-3AD203B41FA5}">
                      <a16:colId xmlns:a16="http://schemas.microsoft.com/office/drawing/2014/main" val="20000"/>
                    </a:ext>
                  </a:extLst>
                </a:gridCol>
                <a:gridCol w="4711700">
                  <a:extLst>
                    <a:ext uri="{9D8B030D-6E8A-4147-A177-3AD203B41FA5}">
                      <a16:colId xmlns:a16="http://schemas.microsoft.com/office/drawing/2014/main" val="20001"/>
                    </a:ext>
                  </a:extLst>
                </a:gridCol>
              </a:tblGrid>
              <a:tr h="219075">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s-CO" altLang="es-CO" sz="1200" b="1" i="0" u="none" strike="noStrike" cap="none" normalizeH="0" baseline="0">
                          <a:ln>
                            <a:noFill/>
                          </a:ln>
                          <a:solidFill>
                            <a:schemeClr val="tx1"/>
                          </a:solidFill>
                          <a:effectLst/>
                          <a:latin typeface="Arial" panose="020B0604020202020204" pitchFamily="34" charset="0"/>
                          <a:ea typeface="MS PGothic" panose="020B0600070205080204" pitchFamily="34" charset="-128"/>
                        </a:rPr>
                        <a:t>Bloque Constructivo</a:t>
                      </a:r>
                    </a:p>
                  </a:txBody>
                  <a:tcPr marL="12700" marR="12700" marT="12700"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s-CO" altLang="es-CO" sz="1200" b="1" i="0" u="none" strike="noStrike" cap="none" normalizeH="0" baseline="0">
                          <a:ln>
                            <a:noFill/>
                          </a:ln>
                          <a:solidFill>
                            <a:schemeClr val="tx1"/>
                          </a:solidFill>
                          <a:effectLst/>
                          <a:latin typeface="Arial" panose="020B0604020202020204" pitchFamily="34" charset="0"/>
                          <a:ea typeface="MS PGothic" panose="020B0600070205080204" pitchFamily="34" charset="-128"/>
                        </a:rPr>
                        <a:t>Descripcion Bloque Constructivo</a:t>
                      </a:r>
                    </a:p>
                  </a:txBody>
                  <a:tcPr marL="12700" marR="12700" marT="12700"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5560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Procesos AS-IS</a:t>
                      </a:r>
                    </a:p>
                  </a:txBody>
                  <a:tcPr marL="12700" marR="12700" marT="12700"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El constructor proceso AS-IS permite definir a nivel macro los procesos que actualmente se están desarrollando en el dominio de negocio a nivel de empresa individual.</a:t>
                      </a:r>
                    </a:p>
                  </a:txBody>
                  <a:tcPr marL="12700" marR="12700" marT="1270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5560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Portafolio de aplicaciones AS-IS</a:t>
                      </a:r>
                    </a:p>
                  </a:txBody>
                  <a:tcPr marL="12700" marR="12700" marT="12700"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Representa la lista de aplicaciones o servicios actuales para cada stakeholder que soportan sus procesos de negocios</a:t>
                      </a:r>
                    </a:p>
                  </a:txBody>
                  <a:tcPr marL="12700" marR="12700" marT="1270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1120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Procesos TO-BE</a:t>
                      </a:r>
                    </a:p>
                  </a:txBody>
                  <a:tcPr marL="12700" marR="12700" marT="12700"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El constructor Proceso TO-BE permite definir a nivel macro las diferentes alternativas de procesos que se prevé desarrollar en el dominio de la RC. Incluyendo información acerca de restricciones, entradas, salidas, actividades y aplicaciones que dan soporte a los procesos. </a:t>
                      </a:r>
                    </a:p>
                  </a:txBody>
                  <a:tcPr marL="12700" marR="12700" marT="1270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5560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Celda Organizacional</a:t>
                      </a:r>
                    </a:p>
                  </a:txBody>
                  <a:tcPr marL="12700" marR="12700" marT="12700"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La celda de organización representa la estructura formal, jerárquica o administrativa de la RC.</a:t>
                      </a:r>
                    </a:p>
                  </a:txBody>
                  <a:tcPr marL="12700" marR="12700" marT="1270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1120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Unidad Organizacional</a:t>
                      </a:r>
                    </a:p>
                  </a:txBody>
                  <a:tcPr marL="12700" marR="12700" marT="12700"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El bloque constructivo unidad organizacional representa los puestos de trabajo definidos dentro de la estructura organizativa de la RC. Es posible que la Unidad Organizacional tenga diferentes funciones y roles a los que desempeña en la empresa a la que pertenece cuando realiza actividades dentro de este dominio. </a:t>
                      </a:r>
                    </a:p>
                  </a:txBody>
                  <a:tcPr marL="12700" marR="12700" marT="1270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5560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Trabajador</a:t>
                      </a:r>
                    </a:p>
                  </a:txBody>
                  <a:tcPr marL="12700" marR="12700" marT="12700"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El bloque constructivo trabajador representa los datos de contacto de la persona que representa la unidad organizacional anteriormente definida.</a:t>
                      </a:r>
                    </a:p>
                  </a:txBody>
                  <a:tcPr marL="12700" marR="12700" marT="1270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68300">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Recursos físicos</a:t>
                      </a:r>
                    </a:p>
                  </a:txBody>
                  <a:tcPr marL="12700" marR="12700" marT="12700"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dirty="0">
                          <a:ln>
                            <a:noFill/>
                          </a:ln>
                          <a:solidFill>
                            <a:schemeClr val="tx1"/>
                          </a:solidFill>
                          <a:effectLst/>
                          <a:latin typeface="Calibri" panose="020F0502020204030204" pitchFamily="34" charset="0"/>
                          <a:ea typeface="MS PGothic" panose="020B0600070205080204" pitchFamily="34" charset="-128"/>
                        </a:rPr>
                        <a:t>El constructor recurso representa todos aquellos recursos físicos necesarios para llevar a cabo la operación de los procesos. </a:t>
                      </a:r>
                    </a:p>
                  </a:txBody>
                  <a:tcPr marL="12700" marR="12700" marT="1270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1 Título">
            <a:extLst>
              <a:ext uri="{FF2B5EF4-FFF2-40B4-BE49-F238E27FC236}">
                <a16:creationId xmlns:a16="http://schemas.microsoft.com/office/drawing/2014/main" id="{91A0BAED-A3E3-40ED-B9C9-12F1B7412719}"/>
              </a:ext>
            </a:extLst>
          </p:cNvPr>
          <p:cNvSpPr>
            <a:spLocks noGrp="1" noChangeArrowheads="1"/>
          </p:cNvSpPr>
          <p:nvPr>
            <p:ph type="title"/>
          </p:nvPr>
        </p:nvSpPr>
        <p:spPr/>
        <p:txBody>
          <a:bodyPr/>
          <a:lstStyle/>
          <a:p>
            <a:r>
              <a:rPr lang="es-ES_tradnl" altLang="es-CO"/>
              <a:t>Contenido</a:t>
            </a:r>
          </a:p>
        </p:txBody>
      </p:sp>
      <p:sp>
        <p:nvSpPr>
          <p:cNvPr id="7171" name="3 Marcador de número de diapositiva">
            <a:extLst>
              <a:ext uri="{FF2B5EF4-FFF2-40B4-BE49-F238E27FC236}">
                <a16:creationId xmlns:a16="http://schemas.microsoft.com/office/drawing/2014/main" id="{E67B97A5-3B3E-43BD-A16A-3855E7B7FCAB}"/>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46491169-E9C0-4276-9BFE-35170208CEC4}" type="slidenum">
              <a:rPr lang="es-ES_tradnl" altLang="es-CO" sz="1200" b="1">
                <a:solidFill>
                  <a:schemeClr val="tx2"/>
                </a:solidFill>
              </a:rPr>
              <a:pPr algn="ctr" eaLnBrk="1" hangingPunct="1">
                <a:spcBef>
                  <a:spcPct val="0"/>
                </a:spcBef>
                <a:buClrTx/>
                <a:buSzTx/>
                <a:buFontTx/>
                <a:buNone/>
              </a:pPr>
              <a:t>2</a:t>
            </a:fld>
            <a:endParaRPr lang="es-ES_tradnl" altLang="es-CO" sz="1200" b="1">
              <a:solidFill>
                <a:schemeClr val="tx2"/>
              </a:solidFill>
            </a:endParaRPr>
          </a:p>
        </p:txBody>
      </p:sp>
      <p:sp>
        <p:nvSpPr>
          <p:cNvPr id="5126" name="AutoShape 6">
            <a:extLst>
              <a:ext uri="{FF2B5EF4-FFF2-40B4-BE49-F238E27FC236}">
                <a16:creationId xmlns:a16="http://schemas.microsoft.com/office/drawing/2014/main" id="{80EECDA6-9248-431E-A3E3-06DD9A2DBB25}"/>
              </a:ext>
            </a:extLst>
          </p:cNvPr>
          <p:cNvSpPr>
            <a:spLocks noChangeArrowheads="1"/>
          </p:cNvSpPr>
          <p:nvPr/>
        </p:nvSpPr>
        <p:spPr bwMode="auto">
          <a:xfrm>
            <a:off x="539750" y="2205038"/>
            <a:ext cx="1511300" cy="576262"/>
          </a:xfrm>
          <a:prstGeom prst="roundRect">
            <a:avLst>
              <a:gd name="adj" fmla="val 16667"/>
            </a:avLst>
          </a:prstGeom>
          <a:noFill/>
          <a:ln>
            <a:noFill/>
          </a:ln>
          <a:effectLst/>
        </p:spPr>
        <p:txBody>
          <a:bodyPr wrap="none" anchor="ctr"/>
          <a:lstStyle/>
          <a:p>
            <a:pPr algn="ctr" eaLnBrk="1" hangingPunct="1">
              <a:defRPr/>
            </a:pPr>
            <a:endParaRPr lang="es-ES_tradnl">
              <a:effectLst>
                <a:outerShdw blurRad="38100" dist="38100" dir="2700000" algn="tl">
                  <a:srgbClr val="000000">
                    <a:alpha val="43137"/>
                  </a:srgbClr>
                </a:outerShdw>
              </a:effectLst>
              <a:latin typeface="Verdana" charset="0"/>
              <a:ea typeface="ＭＳ Ｐゴシック" charset="0"/>
            </a:endParaRPr>
          </a:p>
        </p:txBody>
      </p:sp>
      <p:sp>
        <p:nvSpPr>
          <p:cNvPr id="7173" name="AutoShape 7">
            <a:extLst>
              <a:ext uri="{FF2B5EF4-FFF2-40B4-BE49-F238E27FC236}">
                <a16:creationId xmlns:a16="http://schemas.microsoft.com/office/drawing/2014/main" id="{F8ECE5BB-E561-4447-97B9-970F6FF083EC}"/>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7174" name="AutoShape 8">
            <a:extLst>
              <a:ext uri="{FF2B5EF4-FFF2-40B4-BE49-F238E27FC236}">
                <a16:creationId xmlns:a16="http://schemas.microsoft.com/office/drawing/2014/main" id="{07C5515C-778D-4D17-BD6B-C8B1727D79AF}"/>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7175" name="AutoShape 9">
            <a:extLst>
              <a:ext uri="{FF2B5EF4-FFF2-40B4-BE49-F238E27FC236}">
                <a16:creationId xmlns:a16="http://schemas.microsoft.com/office/drawing/2014/main" id="{7ECB1B54-6441-4AF9-883D-01AED6DBE49B}"/>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7176" name="AutoShape 10">
            <a:extLst>
              <a:ext uri="{FF2B5EF4-FFF2-40B4-BE49-F238E27FC236}">
                <a16:creationId xmlns:a16="http://schemas.microsoft.com/office/drawing/2014/main" id="{6E373FD1-F86F-4B22-988B-07901DD35D23}"/>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7177" name="AutoShape 11">
            <a:extLst>
              <a:ext uri="{FF2B5EF4-FFF2-40B4-BE49-F238E27FC236}">
                <a16:creationId xmlns:a16="http://schemas.microsoft.com/office/drawing/2014/main" id="{1F4CFED1-1E79-4282-AFB4-92F5653E0DD8}"/>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7178" name="AutoShape 12">
            <a:extLst>
              <a:ext uri="{FF2B5EF4-FFF2-40B4-BE49-F238E27FC236}">
                <a16:creationId xmlns:a16="http://schemas.microsoft.com/office/drawing/2014/main" id="{2C1D2588-9233-45D5-AF9A-ECA606EA9FB5}"/>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15" name="Rectangle 33">
            <a:extLst>
              <a:ext uri="{FF2B5EF4-FFF2-40B4-BE49-F238E27FC236}">
                <a16:creationId xmlns:a16="http://schemas.microsoft.com/office/drawing/2014/main" id="{11958443-2BA0-4907-B55B-BADC2669C586}"/>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eaLnBrk="1" hangingPunct="1">
              <a:defRPr/>
            </a:pPr>
            <a:endParaRPr lang="es-ES_tradnl" sz="2400">
              <a:latin typeface="Times New Roman" pitchFamily="18" charset="0"/>
              <a:ea typeface="+mn-ea"/>
            </a:endParaRPr>
          </a:p>
        </p:txBody>
      </p:sp>
      <p:sp>
        <p:nvSpPr>
          <p:cNvPr id="7180" name="Rectangle 3">
            <a:extLst>
              <a:ext uri="{FF2B5EF4-FFF2-40B4-BE49-F238E27FC236}">
                <a16:creationId xmlns:a16="http://schemas.microsoft.com/office/drawing/2014/main" id="{57B22D0C-5BB6-40CD-8AB3-572D6ECA8765}"/>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r>
              <a:rPr lang="es-ES_tradnl" altLang="es-CO"/>
              <a:t>Introducción</a:t>
            </a:r>
          </a:p>
          <a:p>
            <a:pPr lvl="1">
              <a:lnSpc>
                <a:spcPct val="90000"/>
              </a:lnSpc>
            </a:pPr>
            <a:endParaRPr lang="es-ES_tradnl" altLang="es-CO"/>
          </a:p>
          <a:p>
            <a:pPr lvl="1">
              <a:lnSpc>
                <a:spcPct val="90000"/>
              </a:lnSpc>
            </a:pPr>
            <a:r>
              <a:rPr lang="es-ES_tradnl" altLang="es-CO"/>
              <a:t>Estado del Arte</a:t>
            </a:r>
          </a:p>
          <a:p>
            <a:pPr lvl="1">
              <a:lnSpc>
                <a:spcPct val="90000"/>
              </a:lnSpc>
            </a:pPr>
            <a:endParaRPr lang="es-ES_tradnl" altLang="es-CO"/>
          </a:p>
          <a:p>
            <a:pPr lvl="1">
              <a:lnSpc>
                <a:spcPct val="90000"/>
              </a:lnSpc>
            </a:pPr>
            <a:r>
              <a:rPr lang="es-ES_tradnl" altLang="es-CO"/>
              <a:t>Propuesta</a:t>
            </a:r>
          </a:p>
          <a:p>
            <a:pPr lvl="1">
              <a:lnSpc>
                <a:spcPct val="90000"/>
              </a:lnSpc>
            </a:pPr>
            <a:endParaRPr lang="es-ES_tradnl" altLang="es-CO"/>
          </a:p>
          <a:p>
            <a:pPr lvl="1">
              <a:lnSpc>
                <a:spcPct val="90000"/>
              </a:lnSpc>
            </a:pPr>
            <a:r>
              <a:rPr lang="es-ES_tradnl" altLang="es-CO"/>
              <a:t>Aplicación</a:t>
            </a:r>
          </a:p>
          <a:p>
            <a:pPr lvl="1">
              <a:lnSpc>
                <a:spcPct val="90000"/>
              </a:lnSpc>
            </a:pPr>
            <a:endParaRPr lang="es-ES_tradnl" altLang="es-CO"/>
          </a:p>
          <a:p>
            <a:pPr lvl="1">
              <a:lnSpc>
                <a:spcPct val="90000"/>
              </a:lnSpc>
            </a:pPr>
            <a:r>
              <a:rPr lang="es-ES_tradnl" altLang="es-CO"/>
              <a:t>Conclusiones</a:t>
            </a:r>
          </a:p>
          <a:p>
            <a:pPr lvl="1">
              <a:lnSpc>
                <a:spcPct val="90000"/>
              </a:lnSpc>
              <a:buFontTx/>
              <a:buNone/>
            </a:pPr>
            <a:endParaRPr lang="es-ES_tradnl" altLang="es-CO"/>
          </a:p>
          <a:p>
            <a:pPr lvl="1">
              <a:lnSpc>
                <a:spcPct val="90000"/>
              </a:lnSpc>
            </a:pPr>
            <a:r>
              <a:rPr lang="es-ES_tradnl" altLang="es-CO"/>
              <a:t>Publicaciones</a:t>
            </a:r>
          </a:p>
          <a:p>
            <a:pPr lvl="1">
              <a:lnSpc>
                <a:spcPct val="90000"/>
              </a:lnSpc>
            </a:pPr>
            <a:endParaRPr lang="es-ES_tradnl" altLang="es-CO"/>
          </a:p>
          <a:p>
            <a:pPr lvl="1">
              <a:lnSpc>
                <a:spcPct val="90000"/>
              </a:lnSpc>
            </a:pPr>
            <a:r>
              <a:rPr lang="es-ES_tradnl" altLang="es-CO"/>
              <a:t>Líneas Futuras de Investigación</a:t>
            </a:r>
            <a:endParaRPr lang="es-ES_tradnl" altLang="es-CO" b="1"/>
          </a:p>
        </p:txBody>
      </p:sp>
      <p:sp>
        <p:nvSpPr>
          <p:cNvPr id="5135" name="Rectangle 15">
            <a:extLst>
              <a:ext uri="{FF2B5EF4-FFF2-40B4-BE49-F238E27FC236}">
                <a16:creationId xmlns:a16="http://schemas.microsoft.com/office/drawing/2014/main" id="{FD6AD3D7-DC0F-4408-849B-38F68B7FD34C}"/>
              </a:ext>
            </a:extLst>
          </p:cNvPr>
          <p:cNvSpPr>
            <a:spLocks noChangeArrowheads="1"/>
          </p:cNvSpPr>
          <p:nvPr/>
        </p:nvSpPr>
        <p:spPr bwMode="auto">
          <a:xfrm>
            <a:off x="7451725" y="4797425"/>
            <a:ext cx="576263" cy="360363"/>
          </a:xfrm>
          <a:prstGeom prst="rect">
            <a:avLst/>
          </a:prstGeom>
          <a:noFill/>
          <a:ln>
            <a:noFill/>
          </a:ln>
          <a:effectLst/>
        </p:spPr>
        <p:txBody>
          <a:bodyPr wrap="none" anchor="ctr"/>
          <a:lstStyle/>
          <a:p>
            <a:pPr algn="ctr" eaLnBrk="1" hangingPunct="1">
              <a:defRPr/>
            </a:pPr>
            <a:endParaRPr lang="es-ES_tradnl">
              <a:effectLst>
                <a:outerShdw blurRad="38100" dist="38100" dir="2700000" algn="tl">
                  <a:srgbClr val="000000">
                    <a:alpha val="43137"/>
                  </a:srgbClr>
                </a:outerShdw>
              </a:effectLst>
              <a:latin typeface="Verdana" charset="0"/>
              <a:ea typeface="ＭＳ Ｐゴシック" charset="0"/>
            </a:endParaRPr>
          </a:p>
        </p:txBody>
      </p:sp>
      <p:sp>
        <p:nvSpPr>
          <p:cNvPr id="5136" name="Rectangle 16">
            <a:extLst>
              <a:ext uri="{FF2B5EF4-FFF2-40B4-BE49-F238E27FC236}">
                <a16:creationId xmlns:a16="http://schemas.microsoft.com/office/drawing/2014/main" id="{298674E6-1653-4A4D-B23C-BC2DB5982417}"/>
              </a:ext>
            </a:extLst>
          </p:cNvPr>
          <p:cNvSpPr>
            <a:spLocks noChangeArrowheads="1"/>
          </p:cNvSpPr>
          <p:nvPr/>
        </p:nvSpPr>
        <p:spPr bwMode="auto">
          <a:xfrm>
            <a:off x="7235825" y="6570663"/>
            <a:ext cx="144463" cy="287337"/>
          </a:xfrm>
          <a:prstGeom prst="rect">
            <a:avLst/>
          </a:prstGeom>
          <a:solidFill>
            <a:schemeClr val="accent1"/>
          </a:solidFill>
          <a:ln>
            <a:noFill/>
          </a:ln>
          <a:effectLst/>
        </p:spPr>
        <p:txBody>
          <a:bodyPr wrap="none" anchor="ctr"/>
          <a:lstStyle/>
          <a:p>
            <a:pPr algn="ctr" eaLnBrk="1" hangingPunct="1">
              <a:defRPr/>
            </a:pPr>
            <a:endParaRPr lang="es-ES_tradnl">
              <a:effectLst>
                <a:outerShdw blurRad="38100" dist="38100" dir="2700000" algn="tl">
                  <a:srgbClr val="000000">
                    <a:alpha val="43137"/>
                  </a:srgbClr>
                </a:outerShdw>
              </a:effectLst>
              <a:latin typeface="Verdana" charset="0"/>
              <a:ea typeface="ＭＳ Ｐゴシック" charset="0"/>
            </a:endParaRPr>
          </a:p>
        </p:txBody>
      </p:sp>
      <p:sp>
        <p:nvSpPr>
          <p:cNvPr id="7183" name="AutoShape 12">
            <a:extLst>
              <a:ext uri="{FF2B5EF4-FFF2-40B4-BE49-F238E27FC236}">
                <a16:creationId xmlns:a16="http://schemas.microsoft.com/office/drawing/2014/main" id="{8EBF432C-F379-42F4-BDE3-A38C05BA3071}"/>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1 Título">
            <a:extLst>
              <a:ext uri="{FF2B5EF4-FFF2-40B4-BE49-F238E27FC236}">
                <a16:creationId xmlns:a16="http://schemas.microsoft.com/office/drawing/2014/main" id="{5981EA1F-F1ED-4EAD-B49E-CF221EA315BB}"/>
              </a:ext>
            </a:extLst>
          </p:cNvPr>
          <p:cNvSpPr>
            <a:spLocks noGrp="1" noChangeArrowheads="1"/>
          </p:cNvSpPr>
          <p:nvPr>
            <p:ph type="title"/>
          </p:nvPr>
        </p:nvSpPr>
        <p:spPr/>
        <p:txBody>
          <a:bodyPr/>
          <a:lstStyle/>
          <a:p>
            <a:r>
              <a:rPr lang="es-ES_tradnl" altLang="es-CO"/>
              <a:t>Propuesta</a:t>
            </a:r>
          </a:p>
        </p:txBody>
      </p:sp>
      <p:sp>
        <p:nvSpPr>
          <p:cNvPr id="44035" name="3 Marcador de número de diapositiva">
            <a:extLst>
              <a:ext uri="{FF2B5EF4-FFF2-40B4-BE49-F238E27FC236}">
                <a16:creationId xmlns:a16="http://schemas.microsoft.com/office/drawing/2014/main" id="{7D2C1E82-1508-4FF3-BFDF-008BC8AD9CDE}"/>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B1379805-924A-4BC9-B5DD-0CDCCD27395C}" type="slidenum">
              <a:rPr lang="es-ES_tradnl" altLang="es-CO" sz="1200" b="1">
                <a:solidFill>
                  <a:schemeClr val="tx2"/>
                </a:solidFill>
              </a:rPr>
              <a:pPr algn="ctr" eaLnBrk="1" hangingPunct="1">
                <a:spcBef>
                  <a:spcPct val="0"/>
                </a:spcBef>
                <a:buClrTx/>
                <a:buSzTx/>
                <a:buFontTx/>
                <a:buNone/>
              </a:pPr>
              <a:t>20</a:t>
            </a:fld>
            <a:endParaRPr lang="es-ES_tradnl" altLang="es-CO" sz="1200" b="1">
              <a:solidFill>
                <a:schemeClr val="tx2"/>
              </a:solidFill>
            </a:endParaRPr>
          </a:p>
        </p:txBody>
      </p:sp>
      <p:sp>
        <p:nvSpPr>
          <p:cNvPr id="44036" name="AutoShape 7">
            <a:extLst>
              <a:ext uri="{FF2B5EF4-FFF2-40B4-BE49-F238E27FC236}">
                <a16:creationId xmlns:a16="http://schemas.microsoft.com/office/drawing/2014/main" id="{4F78E910-B0CF-45F9-8D84-6633F0BD6CCC}"/>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2A6FEE8E-460A-4311-A23A-04DBB6749DB0}"/>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44038" name="Rectangle 3">
            <a:extLst>
              <a:ext uri="{FF2B5EF4-FFF2-40B4-BE49-F238E27FC236}">
                <a16:creationId xmlns:a16="http://schemas.microsoft.com/office/drawing/2014/main" id="{34D84A04-3132-4818-9F38-CBC207072DB3}"/>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44039" name="AutoShape 8">
            <a:extLst>
              <a:ext uri="{FF2B5EF4-FFF2-40B4-BE49-F238E27FC236}">
                <a16:creationId xmlns:a16="http://schemas.microsoft.com/office/drawing/2014/main" id="{38EA6408-45D4-48CF-B457-2362A27669B0}"/>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44040" name="AutoShape 9">
            <a:extLst>
              <a:ext uri="{FF2B5EF4-FFF2-40B4-BE49-F238E27FC236}">
                <a16:creationId xmlns:a16="http://schemas.microsoft.com/office/drawing/2014/main" id="{17A22C52-01F4-452A-B18C-4D3A146C63BB}"/>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44041" name="AutoShape 10">
            <a:extLst>
              <a:ext uri="{FF2B5EF4-FFF2-40B4-BE49-F238E27FC236}">
                <a16:creationId xmlns:a16="http://schemas.microsoft.com/office/drawing/2014/main" id="{F42B85C8-1914-493E-99A7-6D14281E9DBA}"/>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44042" name="AutoShape 11">
            <a:extLst>
              <a:ext uri="{FF2B5EF4-FFF2-40B4-BE49-F238E27FC236}">
                <a16:creationId xmlns:a16="http://schemas.microsoft.com/office/drawing/2014/main" id="{A3AA3DA1-1232-440B-A7BE-CF8A3F5E519F}"/>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44043" name="AutoShape 12">
            <a:extLst>
              <a:ext uri="{FF2B5EF4-FFF2-40B4-BE49-F238E27FC236}">
                <a16:creationId xmlns:a16="http://schemas.microsoft.com/office/drawing/2014/main" id="{266945F4-F46C-461B-9653-286CB53F73C7}"/>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44044" name="AutoShape 12">
            <a:extLst>
              <a:ext uri="{FF2B5EF4-FFF2-40B4-BE49-F238E27FC236}">
                <a16:creationId xmlns:a16="http://schemas.microsoft.com/office/drawing/2014/main" id="{575DD695-E04F-4B3A-8241-5B2936652CC3}"/>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44045" name="2 Marcador de contenido">
            <a:extLst>
              <a:ext uri="{FF2B5EF4-FFF2-40B4-BE49-F238E27FC236}">
                <a16:creationId xmlns:a16="http://schemas.microsoft.com/office/drawing/2014/main" id="{1BE232AE-8833-42B2-A778-57956F5D2EAD}"/>
              </a:ext>
            </a:extLst>
          </p:cNvPr>
          <p:cNvSpPr>
            <a:spLocks noGrp="1" noChangeArrowheads="1"/>
          </p:cNvSpPr>
          <p:nvPr>
            <p:ph idx="1"/>
          </p:nvPr>
        </p:nvSpPr>
        <p:spPr>
          <a:xfrm>
            <a:off x="1547813" y="1052513"/>
            <a:ext cx="6911975" cy="358775"/>
          </a:xfrm>
        </p:spPr>
        <p:txBody>
          <a:bodyPr/>
          <a:lstStyle/>
          <a:p>
            <a:pPr lvl="1"/>
            <a:r>
              <a:rPr lang="es-ES" altLang="es-CO"/>
              <a:t>Definición bloques constructivos – Descripción </a:t>
            </a:r>
          </a:p>
        </p:txBody>
      </p:sp>
      <p:pic>
        <p:nvPicPr>
          <p:cNvPr id="44046" name="Picture 2">
            <a:extLst>
              <a:ext uri="{FF2B5EF4-FFF2-40B4-BE49-F238E27FC236}">
                <a16:creationId xmlns:a16="http://schemas.microsoft.com/office/drawing/2014/main" id="{D0C0D9FD-88DD-4784-B002-CE74861ECB9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72375" y="0"/>
            <a:ext cx="1571625" cy="104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3" name="Table 2">
            <a:extLst>
              <a:ext uri="{FF2B5EF4-FFF2-40B4-BE49-F238E27FC236}">
                <a16:creationId xmlns:a16="http://schemas.microsoft.com/office/drawing/2014/main" id="{FD23C944-BDA9-450C-A1F7-8D04EFCDD4FD}"/>
              </a:ext>
            </a:extLst>
          </p:cNvPr>
          <p:cNvGraphicFramePr>
            <a:graphicFrameLocks noGrp="1"/>
          </p:cNvGraphicFramePr>
          <p:nvPr/>
        </p:nvGraphicFramePr>
        <p:xfrm>
          <a:off x="1835150" y="2205038"/>
          <a:ext cx="7048500" cy="2874962"/>
        </p:xfrm>
        <a:graphic>
          <a:graphicData uri="http://schemas.openxmlformats.org/drawingml/2006/table">
            <a:tbl>
              <a:tblPr/>
              <a:tblGrid>
                <a:gridCol w="2336800">
                  <a:extLst>
                    <a:ext uri="{9D8B030D-6E8A-4147-A177-3AD203B41FA5}">
                      <a16:colId xmlns:a16="http://schemas.microsoft.com/office/drawing/2014/main" val="20000"/>
                    </a:ext>
                  </a:extLst>
                </a:gridCol>
                <a:gridCol w="4711700">
                  <a:extLst>
                    <a:ext uri="{9D8B030D-6E8A-4147-A177-3AD203B41FA5}">
                      <a16:colId xmlns:a16="http://schemas.microsoft.com/office/drawing/2014/main" val="20001"/>
                    </a:ext>
                  </a:extLst>
                </a:gridCol>
              </a:tblGrid>
              <a:tr h="195558">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s-CO" altLang="es-CO" sz="1200" b="1" i="0" u="none" strike="noStrike" cap="none" normalizeH="0" baseline="0">
                          <a:ln>
                            <a:noFill/>
                          </a:ln>
                          <a:solidFill>
                            <a:schemeClr val="tx1"/>
                          </a:solidFill>
                          <a:effectLst/>
                          <a:latin typeface="Arial" panose="020B0604020202020204" pitchFamily="34" charset="0"/>
                          <a:ea typeface="MS PGothic" panose="020B0600070205080204" pitchFamily="34" charset="-128"/>
                        </a:rPr>
                        <a:t>Bloque Constructivo</a:t>
                      </a:r>
                    </a:p>
                  </a:txBody>
                  <a:tcPr marL="12700" marR="12700" marT="12699"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ctr" defTabSz="914400" rtl="0" eaLnBrk="1" fontAlgn="b" latinLnBrk="0" hangingPunct="1">
                        <a:lnSpc>
                          <a:spcPct val="100000"/>
                        </a:lnSpc>
                        <a:spcBef>
                          <a:spcPct val="0"/>
                        </a:spcBef>
                        <a:spcAft>
                          <a:spcPct val="0"/>
                        </a:spcAft>
                        <a:buClrTx/>
                        <a:buSzTx/>
                        <a:buFontTx/>
                        <a:buNone/>
                        <a:tabLst/>
                      </a:pPr>
                      <a:r>
                        <a:rPr kumimoji="0" lang="es-CO" altLang="es-CO" sz="1200" b="1" i="0" u="none" strike="noStrike" cap="none" normalizeH="0" baseline="0">
                          <a:ln>
                            <a:noFill/>
                          </a:ln>
                          <a:solidFill>
                            <a:schemeClr val="tx1"/>
                          </a:solidFill>
                          <a:effectLst/>
                          <a:latin typeface="Arial" panose="020B0604020202020204" pitchFamily="34" charset="0"/>
                          <a:ea typeface="MS PGothic" panose="020B0600070205080204" pitchFamily="34" charset="-128"/>
                        </a:rPr>
                        <a:t>Descripcion Bloque Constructivo</a:t>
                      </a:r>
                    </a:p>
                  </a:txBody>
                  <a:tcPr marL="12700" marR="12700" marT="12699"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55561">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Eventos inesperados</a:t>
                      </a:r>
                    </a:p>
                  </a:txBody>
                  <a:tcPr marL="12700" marR="12700" marT="12699"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El bloque constructivo de eventos inesperados, tiene como objetivo documentar como son tratados  los eventos inesperados por la RC.</a:t>
                      </a:r>
                    </a:p>
                  </a:txBody>
                  <a:tcPr marL="12700" marR="12700" marT="12699"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11121">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Modelo de decisión</a:t>
                      </a:r>
                    </a:p>
                  </a:txBody>
                  <a:tcPr marL="12700" marR="12700" marT="12699"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rgbClr val="A6A6A6"/>
                    </a:solid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Este bloque constructivo es uno de los componentes que un DSS debe tener. Por tanto ha sido diseñado lo suficientemente general para que pueda ser aplicado a cualquier tipo de DSS. El propósito de este constructor es definir los modelos de decisión usados para abordar el problema definido en el dominio.</a:t>
                      </a:r>
                    </a:p>
                  </a:txBody>
                  <a:tcPr marL="12700" marR="12700" marT="12699"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11121">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Modelo de datos</a:t>
                      </a:r>
                    </a:p>
                  </a:txBody>
                  <a:tcPr marL="12700" marR="12700" marT="12699"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rgbClr val="A6A6A6"/>
                    </a:solid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Este bloque constructivo es uno de los componentes que un DSS debe tener. El modelo de datos define los datos que necesitan los procesos de toma de decisiones del dominio,  así como su composición y atributos. El modelo de datos de la RC contiene dos diferentes conjuntos de datos: analíticos y de decisión.</a:t>
                      </a:r>
                    </a:p>
                  </a:txBody>
                  <a:tcPr marL="12700" marR="12700" marT="12699"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33341">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Modelo de análisis</a:t>
                      </a:r>
                    </a:p>
                  </a:txBody>
                  <a:tcPr marL="12700" marR="12700" marT="12699"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solidFill>
                      <a:srgbClr val="A6A6A6"/>
                    </a:solid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a:ln>
                            <a:noFill/>
                          </a:ln>
                          <a:solidFill>
                            <a:schemeClr val="tx1"/>
                          </a:solidFill>
                          <a:effectLst/>
                          <a:latin typeface="Calibri" panose="020F0502020204030204" pitchFamily="34" charset="0"/>
                          <a:ea typeface="MS PGothic" panose="020B0600070205080204" pitchFamily="34" charset="-128"/>
                        </a:rPr>
                        <a:t>Define el funcionamiento e interrelación del modelo de decisiones (de forma comprensible por un motor de resolución) y el modelo de datos (analítico y decisional). Adicionalmente se verifica a través de este constructor el funcionamiento del modelo.</a:t>
                      </a:r>
                    </a:p>
                  </a:txBody>
                  <a:tcPr marL="12700" marR="12700" marT="12699"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68259">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l" defTabSz="914400" rtl="0" eaLnBrk="1" fontAlgn="b" latinLnBrk="0" hangingPunct="1">
                        <a:lnSpc>
                          <a:spcPct val="100000"/>
                        </a:lnSpc>
                        <a:spcBef>
                          <a:spcPct val="0"/>
                        </a:spcBef>
                        <a:spcAft>
                          <a:spcPct val="0"/>
                        </a:spcAft>
                        <a:buClrTx/>
                        <a:buSzTx/>
                        <a:buFontTx/>
                        <a:buNone/>
                        <a:tabLst/>
                      </a:pPr>
                      <a:r>
                        <a:rPr kumimoji="0" lang="es-CO" altLang="es-CO" sz="1200" b="0" i="0" u="none" strike="noStrike" cap="none" normalizeH="0" baseline="0" dirty="0">
                          <a:ln>
                            <a:noFill/>
                          </a:ln>
                          <a:solidFill>
                            <a:schemeClr val="tx1"/>
                          </a:solidFill>
                          <a:effectLst/>
                          <a:latin typeface="Arial" panose="020B0604020202020204" pitchFamily="34" charset="0"/>
                          <a:ea typeface="MS PGothic" panose="020B0600070205080204" pitchFamily="34" charset="-128"/>
                        </a:rPr>
                        <a:t>Portafolio de aplicaciones TO-BE</a:t>
                      </a:r>
                    </a:p>
                  </a:txBody>
                  <a:tcPr marL="12700" marR="12700" marT="12699" marB="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lgn="l" eaLnBrk="0" hangingPunct="0">
                        <a:spcBef>
                          <a:spcPct val="20000"/>
                        </a:spcBef>
                        <a:buClr>
                          <a:srgbClr val="990033"/>
                        </a:buClr>
                        <a:buSzPct val="75000"/>
                        <a:buFont typeface="Wingdings" panose="05000000000000000000" pitchFamily="2" charset="2"/>
                        <a:defRPr sz="2000">
                          <a:solidFill>
                            <a:schemeClr val="tx1"/>
                          </a:solidFill>
                          <a:latin typeface="Tahoma" panose="020B0604030504040204" pitchFamily="34" charset="0"/>
                          <a:ea typeface="MS PGothic" panose="020B0600070205080204" pitchFamily="34" charset="-128"/>
                        </a:defRPr>
                      </a:lvl1pPr>
                      <a:lvl2pPr marL="742950" indent="-285750" algn="l" eaLnBrk="0" hangingPunct="0">
                        <a:spcBef>
                          <a:spcPct val="20000"/>
                        </a:spcBef>
                        <a:buClr>
                          <a:schemeClr val="accent2"/>
                        </a:buClr>
                        <a:buSzPct val="75000"/>
                        <a:buFont typeface="Wingdings" panose="05000000000000000000" pitchFamily="2" charset="2"/>
                        <a:defRPr>
                          <a:solidFill>
                            <a:schemeClr val="tx1"/>
                          </a:solidFill>
                          <a:latin typeface="Tahoma" panose="020B0604030504040204" pitchFamily="34" charset="0"/>
                          <a:ea typeface="MS PGothic" panose="020B0600070205080204" pitchFamily="34" charset="-128"/>
                        </a:defRPr>
                      </a:lvl2pPr>
                      <a:lvl3pPr marL="1143000" indent="-228600" algn="l" eaLnBrk="0" hangingPunct="0">
                        <a:spcBef>
                          <a:spcPct val="20000"/>
                        </a:spcBef>
                        <a:buClr>
                          <a:schemeClr val="folHlink"/>
                        </a:buClr>
                        <a:buSzPct val="65000"/>
                        <a:buFont typeface="Wingdings" panose="05000000000000000000" pitchFamily="2" charset="2"/>
                        <a:defRPr sz="1600">
                          <a:solidFill>
                            <a:schemeClr val="tx1"/>
                          </a:solidFill>
                          <a:latin typeface="Tahoma" panose="020B0604030504040204" pitchFamily="34" charset="0"/>
                          <a:ea typeface="MS PGothic" panose="020B0600070205080204" pitchFamily="34" charset="-128"/>
                        </a:defRPr>
                      </a:lvl3pPr>
                      <a:lvl4pPr marL="1600200" indent="-228600" algn="l" eaLnBrk="0" hangingPunct="0">
                        <a:spcBef>
                          <a:spcPct val="20000"/>
                        </a:spcBef>
                        <a:buClr>
                          <a:schemeClr val="tx1"/>
                        </a:buClr>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4pPr>
                      <a:lvl5pPr marL="2057400" indent="-228600" algn="l" eaLnBrk="0" hangingPunct="0">
                        <a:spcBef>
                          <a:spcPct val="20000"/>
                        </a:spcBef>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defRPr sz="1400">
                          <a:solidFill>
                            <a:schemeClr val="tx1"/>
                          </a:solidFill>
                          <a:latin typeface="Tahoma" panose="020B0604030504040204" pitchFamily="34" charset="0"/>
                          <a:ea typeface="MS PGothic" panose="020B0600070205080204" pitchFamily="34" charset="-128"/>
                        </a:defRPr>
                      </a:lvl9pPr>
                    </a:lstStyle>
                    <a:p>
                      <a:pPr marL="0" marR="0" lvl="0" indent="0" algn="just" defTabSz="914400" rtl="0" eaLnBrk="1" fontAlgn="ctr" latinLnBrk="0" hangingPunct="1">
                        <a:lnSpc>
                          <a:spcPct val="100000"/>
                        </a:lnSpc>
                        <a:spcBef>
                          <a:spcPct val="0"/>
                        </a:spcBef>
                        <a:spcAft>
                          <a:spcPct val="0"/>
                        </a:spcAft>
                        <a:buClrTx/>
                        <a:buSzTx/>
                        <a:buFontTx/>
                        <a:buNone/>
                        <a:tabLst/>
                      </a:pPr>
                      <a:r>
                        <a:rPr kumimoji="0" lang="es-CO" altLang="es-CO" sz="1000" b="0" i="0" u="none" strike="noStrike" cap="none" normalizeH="0" baseline="0" dirty="0">
                          <a:ln>
                            <a:noFill/>
                          </a:ln>
                          <a:solidFill>
                            <a:schemeClr val="tx1"/>
                          </a:solidFill>
                          <a:effectLst/>
                          <a:latin typeface="Calibri" panose="020F0502020204030204" pitchFamily="34" charset="0"/>
                          <a:ea typeface="MS PGothic" panose="020B0600070205080204" pitchFamily="34" charset="-128"/>
                        </a:rPr>
                        <a:t>Representa la lista de aplicaciones o servicios con los que la RC soportara los procesos TO BE  pertenecientes al dominio de la RC</a:t>
                      </a:r>
                    </a:p>
                  </a:txBody>
                  <a:tcPr marL="12700" marR="12700" marT="12699"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1 Título">
            <a:extLst>
              <a:ext uri="{FF2B5EF4-FFF2-40B4-BE49-F238E27FC236}">
                <a16:creationId xmlns:a16="http://schemas.microsoft.com/office/drawing/2014/main" id="{3D3E250B-F449-46C4-A259-9EF1C6F4830F}"/>
              </a:ext>
            </a:extLst>
          </p:cNvPr>
          <p:cNvSpPr>
            <a:spLocks noGrp="1" noChangeArrowheads="1"/>
          </p:cNvSpPr>
          <p:nvPr>
            <p:ph type="title"/>
          </p:nvPr>
        </p:nvSpPr>
        <p:spPr/>
        <p:txBody>
          <a:bodyPr/>
          <a:lstStyle/>
          <a:p>
            <a:r>
              <a:rPr lang="es-ES_tradnl" altLang="es-CO"/>
              <a:t>Propuesta</a:t>
            </a:r>
          </a:p>
        </p:txBody>
      </p:sp>
      <p:sp>
        <p:nvSpPr>
          <p:cNvPr id="46083" name="3 Marcador de número de diapositiva">
            <a:extLst>
              <a:ext uri="{FF2B5EF4-FFF2-40B4-BE49-F238E27FC236}">
                <a16:creationId xmlns:a16="http://schemas.microsoft.com/office/drawing/2014/main" id="{00E0C052-C059-4517-A067-E6FC984EF23C}"/>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1F8BCE37-6BA3-4EBD-BAF2-637A05F6084F}" type="slidenum">
              <a:rPr lang="es-ES_tradnl" altLang="es-CO" sz="1200" b="1">
                <a:solidFill>
                  <a:schemeClr val="tx2"/>
                </a:solidFill>
              </a:rPr>
              <a:pPr algn="ctr" eaLnBrk="1" hangingPunct="1">
                <a:spcBef>
                  <a:spcPct val="0"/>
                </a:spcBef>
                <a:buClrTx/>
                <a:buSzTx/>
                <a:buFontTx/>
                <a:buNone/>
              </a:pPr>
              <a:t>21</a:t>
            </a:fld>
            <a:endParaRPr lang="es-ES_tradnl" altLang="es-CO" sz="1200" b="1">
              <a:solidFill>
                <a:schemeClr val="tx2"/>
              </a:solidFill>
            </a:endParaRPr>
          </a:p>
        </p:txBody>
      </p:sp>
      <p:sp>
        <p:nvSpPr>
          <p:cNvPr id="46084" name="AutoShape 7">
            <a:extLst>
              <a:ext uri="{FF2B5EF4-FFF2-40B4-BE49-F238E27FC236}">
                <a16:creationId xmlns:a16="http://schemas.microsoft.com/office/drawing/2014/main" id="{780638C6-8EF1-45CA-8BC8-74988269CE55}"/>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29869747-1A94-4F32-A5EA-18C568F1F8C8}"/>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46086" name="Rectangle 3">
            <a:extLst>
              <a:ext uri="{FF2B5EF4-FFF2-40B4-BE49-F238E27FC236}">
                <a16:creationId xmlns:a16="http://schemas.microsoft.com/office/drawing/2014/main" id="{51465803-E6CB-4047-9811-CB0F753A9B86}"/>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46087" name="AutoShape 8">
            <a:extLst>
              <a:ext uri="{FF2B5EF4-FFF2-40B4-BE49-F238E27FC236}">
                <a16:creationId xmlns:a16="http://schemas.microsoft.com/office/drawing/2014/main" id="{5251DBD0-0152-4CDD-8A60-6433E6AF43FD}"/>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46088" name="AutoShape 9">
            <a:extLst>
              <a:ext uri="{FF2B5EF4-FFF2-40B4-BE49-F238E27FC236}">
                <a16:creationId xmlns:a16="http://schemas.microsoft.com/office/drawing/2014/main" id="{A8EDFCE5-39EF-47F8-A6FA-A91BA232C882}"/>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46089" name="AutoShape 10">
            <a:extLst>
              <a:ext uri="{FF2B5EF4-FFF2-40B4-BE49-F238E27FC236}">
                <a16:creationId xmlns:a16="http://schemas.microsoft.com/office/drawing/2014/main" id="{B94A48B6-E6B5-4840-972A-3059DE32FA6D}"/>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46090" name="AutoShape 11">
            <a:extLst>
              <a:ext uri="{FF2B5EF4-FFF2-40B4-BE49-F238E27FC236}">
                <a16:creationId xmlns:a16="http://schemas.microsoft.com/office/drawing/2014/main" id="{8C059172-DF3E-4E15-8897-AE815945E1C3}"/>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46091" name="AutoShape 12">
            <a:extLst>
              <a:ext uri="{FF2B5EF4-FFF2-40B4-BE49-F238E27FC236}">
                <a16:creationId xmlns:a16="http://schemas.microsoft.com/office/drawing/2014/main" id="{04F47934-015C-4156-AC57-C7B585F47D2C}"/>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46092" name="AutoShape 12">
            <a:extLst>
              <a:ext uri="{FF2B5EF4-FFF2-40B4-BE49-F238E27FC236}">
                <a16:creationId xmlns:a16="http://schemas.microsoft.com/office/drawing/2014/main" id="{8CF65668-4398-4863-BD95-FC965CE9DF15}"/>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46093" name="2 Marcador de contenido">
            <a:extLst>
              <a:ext uri="{FF2B5EF4-FFF2-40B4-BE49-F238E27FC236}">
                <a16:creationId xmlns:a16="http://schemas.microsoft.com/office/drawing/2014/main" id="{920E967B-A450-42D3-9853-DD6BDAE0ECF8}"/>
              </a:ext>
            </a:extLst>
          </p:cNvPr>
          <p:cNvSpPr>
            <a:spLocks noGrp="1" noChangeArrowheads="1"/>
          </p:cNvSpPr>
          <p:nvPr>
            <p:ph idx="1"/>
          </p:nvPr>
        </p:nvSpPr>
        <p:spPr>
          <a:xfrm>
            <a:off x="1547813" y="1341438"/>
            <a:ext cx="6911975" cy="358775"/>
          </a:xfrm>
        </p:spPr>
        <p:txBody>
          <a:bodyPr/>
          <a:lstStyle/>
          <a:p>
            <a:pPr lvl="1"/>
            <a:r>
              <a:rPr lang="es-ES" altLang="es-CO"/>
              <a:t>Ejemplo plantilla bloque constructivo </a:t>
            </a:r>
            <a:r>
              <a:rPr lang="es-ES" altLang="en-US"/>
              <a:t>“</a:t>
            </a:r>
            <a:r>
              <a:rPr lang="es-ES" altLang="es-CO"/>
              <a:t>Stakeholder</a:t>
            </a:r>
            <a:r>
              <a:rPr lang="es-ES" altLang="en-US"/>
              <a:t>”</a:t>
            </a:r>
            <a:endParaRPr lang="es-ES" altLang="es-CO"/>
          </a:p>
        </p:txBody>
      </p:sp>
      <p:pic>
        <p:nvPicPr>
          <p:cNvPr id="46094" name="Picture 2">
            <a:extLst>
              <a:ext uri="{FF2B5EF4-FFF2-40B4-BE49-F238E27FC236}">
                <a16:creationId xmlns:a16="http://schemas.microsoft.com/office/drawing/2014/main" id="{1CD35C04-36B3-4D51-8EE2-F9C4BE31C6F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72375" y="0"/>
            <a:ext cx="1571625" cy="104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095" name="Picture 3">
            <a:extLst>
              <a:ext uri="{FF2B5EF4-FFF2-40B4-BE49-F238E27FC236}">
                <a16:creationId xmlns:a16="http://schemas.microsoft.com/office/drawing/2014/main" id="{88000F9C-D5F5-4760-8B01-0252E1E46CB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39975" y="1989138"/>
            <a:ext cx="5035550" cy="417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1 Título">
            <a:extLst>
              <a:ext uri="{FF2B5EF4-FFF2-40B4-BE49-F238E27FC236}">
                <a16:creationId xmlns:a16="http://schemas.microsoft.com/office/drawing/2014/main" id="{086C9F95-B901-43B8-A378-E8990799695C}"/>
              </a:ext>
            </a:extLst>
          </p:cNvPr>
          <p:cNvSpPr>
            <a:spLocks noGrp="1" noChangeArrowheads="1"/>
          </p:cNvSpPr>
          <p:nvPr>
            <p:ph type="title"/>
          </p:nvPr>
        </p:nvSpPr>
        <p:spPr/>
        <p:txBody>
          <a:bodyPr/>
          <a:lstStyle/>
          <a:p>
            <a:r>
              <a:rPr lang="es-ES_tradnl" altLang="es-CO"/>
              <a:t>Propuesta</a:t>
            </a:r>
          </a:p>
        </p:txBody>
      </p:sp>
      <p:sp>
        <p:nvSpPr>
          <p:cNvPr id="48131" name="3 Marcador de número de diapositiva">
            <a:extLst>
              <a:ext uri="{FF2B5EF4-FFF2-40B4-BE49-F238E27FC236}">
                <a16:creationId xmlns:a16="http://schemas.microsoft.com/office/drawing/2014/main" id="{785C88A1-8DCA-4905-8B65-31C1F8B764C9}"/>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93497AAB-D1FD-42AB-AF05-A17FFB2C2829}" type="slidenum">
              <a:rPr lang="es-ES_tradnl" altLang="es-CO" sz="1200" b="1">
                <a:solidFill>
                  <a:schemeClr val="tx2"/>
                </a:solidFill>
              </a:rPr>
              <a:pPr algn="ctr" eaLnBrk="1" hangingPunct="1">
                <a:spcBef>
                  <a:spcPct val="0"/>
                </a:spcBef>
                <a:buClrTx/>
                <a:buSzTx/>
                <a:buFontTx/>
                <a:buNone/>
              </a:pPr>
              <a:t>22</a:t>
            </a:fld>
            <a:endParaRPr lang="es-ES_tradnl" altLang="es-CO" sz="1200" b="1">
              <a:solidFill>
                <a:schemeClr val="tx2"/>
              </a:solidFill>
            </a:endParaRPr>
          </a:p>
        </p:txBody>
      </p:sp>
      <p:sp>
        <p:nvSpPr>
          <p:cNvPr id="48132" name="AutoShape 7">
            <a:extLst>
              <a:ext uri="{FF2B5EF4-FFF2-40B4-BE49-F238E27FC236}">
                <a16:creationId xmlns:a16="http://schemas.microsoft.com/office/drawing/2014/main" id="{B3BF10ED-7B8F-4C59-9926-9E10A55DE3B5}"/>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CBAECBC8-09C0-4AF2-BB67-DD909765071B}"/>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48134" name="Rectangle 3">
            <a:extLst>
              <a:ext uri="{FF2B5EF4-FFF2-40B4-BE49-F238E27FC236}">
                <a16:creationId xmlns:a16="http://schemas.microsoft.com/office/drawing/2014/main" id="{EF0BFA71-A8A7-449E-A46C-0771E242F235}"/>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48135" name="AutoShape 8">
            <a:extLst>
              <a:ext uri="{FF2B5EF4-FFF2-40B4-BE49-F238E27FC236}">
                <a16:creationId xmlns:a16="http://schemas.microsoft.com/office/drawing/2014/main" id="{15C03390-D495-4BF3-B5ED-36EC66974B63}"/>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48136" name="AutoShape 9">
            <a:extLst>
              <a:ext uri="{FF2B5EF4-FFF2-40B4-BE49-F238E27FC236}">
                <a16:creationId xmlns:a16="http://schemas.microsoft.com/office/drawing/2014/main" id="{75058771-F568-4BF4-BC7C-13990C944584}"/>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48137" name="AutoShape 10">
            <a:extLst>
              <a:ext uri="{FF2B5EF4-FFF2-40B4-BE49-F238E27FC236}">
                <a16:creationId xmlns:a16="http://schemas.microsoft.com/office/drawing/2014/main" id="{E77C79A9-8F6D-4738-8830-656984BE145B}"/>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48138" name="AutoShape 11">
            <a:extLst>
              <a:ext uri="{FF2B5EF4-FFF2-40B4-BE49-F238E27FC236}">
                <a16:creationId xmlns:a16="http://schemas.microsoft.com/office/drawing/2014/main" id="{3986D020-4E39-47F4-AD04-C6B0C80CA663}"/>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48139" name="AutoShape 12">
            <a:extLst>
              <a:ext uri="{FF2B5EF4-FFF2-40B4-BE49-F238E27FC236}">
                <a16:creationId xmlns:a16="http://schemas.microsoft.com/office/drawing/2014/main" id="{C8279854-AFC8-41A1-BAC6-71AD12D4E081}"/>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48140" name="AutoShape 12">
            <a:extLst>
              <a:ext uri="{FF2B5EF4-FFF2-40B4-BE49-F238E27FC236}">
                <a16:creationId xmlns:a16="http://schemas.microsoft.com/office/drawing/2014/main" id="{3FC5A071-B633-48AD-9103-D3604058B6FD}"/>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48141" name="2 Marcador de contenido">
            <a:extLst>
              <a:ext uri="{FF2B5EF4-FFF2-40B4-BE49-F238E27FC236}">
                <a16:creationId xmlns:a16="http://schemas.microsoft.com/office/drawing/2014/main" id="{9533B4E2-A68D-4750-8B84-D50B54CEAAAC}"/>
              </a:ext>
            </a:extLst>
          </p:cNvPr>
          <p:cNvSpPr>
            <a:spLocks noGrp="1" noChangeArrowheads="1"/>
          </p:cNvSpPr>
          <p:nvPr>
            <p:ph idx="1"/>
          </p:nvPr>
        </p:nvSpPr>
        <p:spPr>
          <a:xfrm>
            <a:off x="1547813" y="1196975"/>
            <a:ext cx="6911975" cy="358775"/>
          </a:xfrm>
        </p:spPr>
        <p:txBody>
          <a:bodyPr/>
          <a:lstStyle/>
          <a:p>
            <a:pPr lvl="1"/>
            <a:r>
              <a:rPr lang="es-ES" altLang="es-CO"/>
              <a:t>Relación entre bloques constructivos fase definición</a:t>
            </a:r>
          </a:p>
        </p:txBody>
      </p:sp>
      <p:pic>
        <p:nvPicPr>
          <p:cNvPr id="48142" name="Picture 2">
            <a:extLst>
              <a:ext uri="{FF2B5EF4-FFF2-40B4-BE49-F238E27FC236}">
                <a16:creationId xmlns:a16="http://schemas.microsoft.com/office/drawing/2014/main" id="{FCB92939-9BA5-4FAC-A1EC-E20D7248764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72375" y="0"/>
            <a:ext cx="1571625" cy="104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143" name="Picture 21">
            <a:extLst>
              <a:ext uri="{FF2B5EF4-FFF2-40B4-BE49-F238E27FC236}">
                <a16:creationId xmlns:a16="http://schemas.microsoft.com/office/drawing/2014/main" id="{92DDE572-00C9-4618-84F0-585F2D87F3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19250" y="1989138"/>
            <a:ext cx="7500938" cy="402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1 Título">
            <a:extLst>
              <a:ext uri="{FF2B5EF4-FFF2-40B4-BE49-F238E27FC236}">
                <a16:creationId xmlns:a16="http://schemas.microsoft.com/office/drawing/2014/main" id="{ECF24B4F-7DBE-419C-B569-232B7BED80AA}"/>
              </a:ext>
            </a:extLst>
          </p:cNvPr>
          <p:cNvSpPr>
            <a:spLocks noGrp="1" noChangeArrowheads="1"/>
          </p:cNvSpPr>
          <p:nvPr>
            <p:ph type="title"/>
          </p:nvPr>
        </p:nvSpPr>
        <p:spPr/>
        <p:txBody>
          <a:bodyPr/>
          <a:lstStyle/>
          <a:p>
            <a:r>
              <a:rPr lang="es-ES_tradnl" altLang="es-CO"/>
              <a:t>Propuesta</a:t>
            </a:r>
          </a:p>
        </p:txBody>
      </p:sp>
      <p:sp>
        <p:nvSpPr>
          <p:cNvPr id="50179" name="3 Marcador de número de diapositiva">
            <a:extLst>
              <a:ext uri="{FF2B5EF4-FFF2-40B4-BE49-F238E27FC236}">
                <a16:creationId xmlns:a16="http://schemas.microsoft.com/office/drawing/2014/main" id="{C746A7FB-467E-474E-9A57-C22D0B2E4415}"/>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806860F0-0414-4BCE-814C-1F2A2F6295F0}" type="slidenum">
              <a:rPr lang="es-ES_tradnl" altLang="es-CO" sz="1200" b="1">
                <a:solidFill>
                  <a:schemeClr val="tx2"/>
                </a:solidFill>
              </a:rPr>
              <a:pPr algn="ctr" eaLnBrk="1" hangingPunct="1">
                <a:spcBef>
                  <a:spcPct val="0"/>
                </a:spcBef>
                <a:buClrTx/>
                <a:buSzTx/>
                <a:buFontTx/>
                <a:buNone/>
              </a:pPr>
              <a:t>23</a:t>
            </a:fld>
            <a:endParaRPr lang="es-ES_tradnl" altLang="es-CO" sz="1200" b="1">
              <a:solidFill>
                <a:schemeClr val="tx2"/>
              </a:solidFill>
            </a:endParaRPr>
          </a:p>
        </p:txBody>
      </p:sp>
      <p:sp>
        <p:nvSpPr>
          <p:cNvPr id="50180" name="AutoShape 7">
            <a:extLst>
              <a:ext uri="{FF2B5EF4-FFF2-40B4-BE49-F238E27FC236}">
                <a16:creationId xmlns:a16="http://schemas.microsoft.com/office/drawing/2014/main" id="{01D57DFE-A709-4E5F-BA72-6E59FCE9009F}"/>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3C5364D8-0589-4C25-9BFD-D4E833C1F1F0}"/>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50182" name="Rectangle 3">
            <a:extLst>
              <a:ext uri="{FF2B5EF4-FFF2-40B4-BE49-F238E27FC236}">
                <a16:creationId xmlns:a16="http://schemas.microsoft.com/office/drawing/2014/main" id="{D1DDF595-0123-42EF-9F7E-0078962F98A5}"/>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50183" name="AutoShape 8">
            <a:extLst>
              <a:ext uri="{FF2B5EF4-FFF2-40B4-BE49-F238E27FC236}">
                <a16:creationId xmlns:a16="http://schemas.microsoft.com/office/drawing/2014/main" id="{75E3EB6F-85BB-427F-AF86-668F3597C053}"/>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50184" name="AutoShape 9">
            <a:extLst>
              <a:ext uri="{FF2B5EF4-FFF2-40B4-BE49-F238E27FC236}">
                <a16:creationId xmlns:a16="http://schemas.microsoft.com/office/drawing/2014/main" id="{42610194-FE05-49F5-AF37-A7352B85A30F}"/>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50185" name="AutoShape 10">
            <a:extLst>
              <a:ext uri="{FF2B5EF4-FFF2-40B4-BE49-F238E27FC236}">
                <a16:creationId xmlns:a16="http://schemas.microsoft.com/office/drawing/2014/main" id="{01D92D3C-C3EB-44B7-AE4A-6A019A6B546E}"/>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50186" name="AutoShape 11">
            <a:extLst>
              <a:ext uri="{FF2B5EF4-FFF2-40B4-BE49-F238E27FC236}">
                <a16:creationId xmlns:a16="http://schemas.microsoft.com/office/drawing/2014/main" id="{0B536C0B-E45C-4492-8B03-E9FD5F24381B}"/>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50187" name="AutoShape 12">
            <a:extLst>
              <a:ext uri="{FF2B5EF4-FFF2-40B4-BE49-F238E27FC236}">
                <a16:creationId xmlns:a16="http://schemas.microsoft.com/office/drawing/2014/main" id="{80ABB0DD-8495-414F-8D7D-719490024ED4}"/>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50188" name="AutoShape 12">
            <a:extLst>
              <a:ext uri="{FF2B5EF4-FFF2-40B4-BE49-F238E27FC236}">
                <a16:creationId xmlns:a16="http://schemas.microsoft.com/office/drawing/2014/main" id="{01D121A4-5CCE-4B4D-AC27-7D8C011069FA}"/>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50189" name="2 Marcador de contenido">
            <a:extLst>
              <a:ext uri="{FF2B5EF4-FFF2-40B4-BE49-F238E27FC236}">
                <a16:creationId xmlns:a16="http://schemas.microsoft.com/office/drawing/2014/main" id="{53E27355-66B2-4467-812C-B377BE28ACDE}"/>
              </a:ext>
            </a:extLst>
          </p:cNvPr>
          <p:cNvSpPr>
            <a:spLocks noGrp="1" noChangeArrowheads="1"/>
          </p:cNvSpPr>
          <p:nvPr>
            <p:ph idx="1"/>
          </p:nvPr>
        </p:nvSpPr>
        <p:spPr>
          <a:xfrm>
            <a:off x="827088" y="1268413"/>
            <a:ext cx="6913562" cy="360362"/>
          </a:xfrm>
        </p:spPr>
        <p:txBody>
          <a:bodyPr/>
          <a:lstStyle/>
          <a:p>
            <a:pPr lvl="1"/>
            <a:r>
              <a:rPr lang="es-ES" altLang="es-CO"/>
              <a:t>Metodología  </a:t>
            </a:r>
          </a:p>
        </p:txBody>
      </p:sp>
      <p:pic>
        <p:nvPicPr>
          <p:cNvPr id="50190" name="Picture 2">
            <a:extLst>
              <a:ext uri="{FF2B5EF4-FFF2-40B4-BE49-F238E27FC236}">
                <a16:creationId xmlns:a16="http://schemas.microsoft.com/office/drawing/2014/main" id="{E0B90E03-7010-40FE-9567-146A2038249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56513" y="115888"/>
            <a:ext cx="1487487" cy="992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0EA408DD-7440-4C1F-9A5A-1F38E779183B}"/>
              </a:ext>
            </a:extLst>
          </p:cNvPr>
          <p:cNvSpPr txBox="1"/>
          <p:nvPr/>
        </p:nvSpPr>
        <p:spPr>
          <a:xfrm>
            <a:off x="-1744663" y="677863"/>
            <a:ext cx="185738" cy="368300"/>
          </a:xfrm>
          <a:prstGeom prst="rect">
            <a:avLst/>
          </a:prstGeom>
          <a:noFill/>
        </p:spPr>
        <p:txBody>
          <a:bodyPr wrap="none">
            <a:spAutoFit/>
          </a:bodyPr>
          <a:lstStyle/>
          <a:p>
            <a:pPr algn="ctr" eaLnBrk="1" hangingPunct="1">
              <a:defRPr/>
            </a:pPr>
            <a:endParaRPr lang="en-US" dirty="0">
              <a:effectLst>
                <a:outerShdw blurRad="38100" dist="38100" dir="2700000" algn="tl">
                  <a:srgbClr val="000000">
                    <a:alpha val="43137"/>
                  </a:srgbClr>
                </a:outerShdw>
              </a:effectLst>
              <a:latin typeface="Verdana" charset="0"/>
              <a:ea typeface="ＭＳ Ｐゴシック" charset="0"/>
              <a:cs typeface="ＭＳ Ｐゴシック" charset="0"/>
            </a:endParaRPr>
          </a:p>
        </p:txBody>
      </p:sp>
      <p:pic>
        <p:nvPicPr>
          <p:cNvPr id="50192" name="Picture 2">
            <a:extLst>
              <a:ext uri="{FF2B5EF4-FFF2-40B4-BE49-F238E27FC236}">
                <a16:creationId xmlns:a16="http://schemas.microsoft.com/office/drawing/2014/main" id="{FF2F6DB6-D3C9-4A21-B2F9-BB6E76609E4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08175" y="1524000"/>
            <a:ext cx="7235825" cy="515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1 Título">
            <a:extLst>
              <a:ext uri="{FF2B5EF4-FFF2-40B4-BE49-F238E27FC236}">
                <a16:creationId xmlns:a16="http://schemas.microsoft.com/office/drawing/2014/main" id="{9C14F231-2697-4C2B-8FC0-20643734FE07}"/>
              </a:ext>
            </a:extLst>
          </p:cNvPr>
          <p:cNvSpPr>
            <a:spLocks noGrp="1" noChangeArrowheads="1"/>
          </p:cNvSpPr>
          <p:nvPr>
            <p:ph type="title"/>
          </p:nvPr>
        </p:nvSpPr>
        <p:spPr/>
        <p:txBody>
          <a:bodyPr/>
          <a:lstStyle/>
          <a:p>
            <a:r>
              <a:rPr lang="es-ES_tradnl" altLang="es-CO"/>
              <a:t>Propuesta</a:t>
            </a:r>
          </a:p>
        </p:txBody>
      </p:sp>
      <p:sp>
        <p:nvSpPr>
          <p:cNvPr id="52227" name="3 Marcador de número de diapositiva">
            <a:extLst>
              <a:ext uri="{FF2B5EF4-FFF2-40B4-BE49-F238E27FC236}">
                <a16:creationId xmlns:a16="http://schemas.microsoft.com/office/drawing/2014/main" id="{B7238DA4-3B78-40B4-A1C5-7BBF1CE88C8B}"/>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E0705D93-1C13-40E9-A95B-30F073BDC5DF}" type="slidenum">
              <a:rPr lang="es-ES_tradnl" altLang="es-CO" sz="1200" b="1">
                <a:solidFill>
                  <a:schemeClr val="tx2"/>
                </a:solidFill>
              </a:rPr>
              <a:pPr algn="ctr" eaLnBrk="1" hangingPunct="1">
                <a:spcBef>
                  <a:spcPct val="0"/>
                </a:spcBef>
                <a:buClrTx/>
                <a:buSzTx/>
                <a:buFontTx/>
                <a:buNone/>
              </a:pPr>
              <a:t>24</a:t>
            </a:fld>
            <a:endParaRPr lang="es-ES_tradnl" altLang="es-CO" sz="1200" b="1">
              <a:solidFill>
                <a:schemeClr val="tx2"/>
              </a:solidFill>
            </a:endParaRPr>
          </a:p>
        </p:txBody>
      </p:sp>
      <p:sp>
        <p:nvSpPr>
          <p:cNvPr id="52228" name="AutoShape 7">
            <a:extLst>
              <a:ext uri="{FF2B5EF4-FFF2-40B4-BE49-F238E27FC236}">
                <a16:creationId xmlns:a16="http://schemas.microsoft.com/office/drawing/2014/main" id="{ADA514AC-CC1E-410D-9DF6-275783A75349}"/>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B2501733-3211-49BD-954B-065E96C8CB23}"/>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52230" name="Rectangle 3">
            <a:extLst>
              <a:ext uri="{FF2B5EF4-FFF2-40B4-BE49-F238E27FC236}">
                <a16:creationId xmlns:a16="http://schemas.microsoft.com/office/drawing/2014/main" id="{D5FA4E7F-FD97-4833-B894-8F788037B6BD}"/>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52231" name="AutoShape 8">
            <a:extLst>
              <a:ext uri="{FF2B5EF4-FFF2-40B4-BE49-F238E27FC236}">
                <a16:creationId xmlns:a16="http://schemas.microsoft.com/office/drawing/2014/main" id="{DAAEE33C-3550-4F93-B986-A9704132BE2E}"/>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52232" name="AutoShape 9">
            <a:extLst>
              <a:ext uri="{FF2B5EF4-FFF2-40B4-BE49-F238E27FC236}">
                <a16:creationId xmlns:a16="http://schemas.microsoft.com/office/drawing/2014/main" id="{3F5D1899-96AA-45DC-9E15-80E9042B8829}"/>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52233" name="AutoShape 10">
            <a:extLst>
              <a:ext uri="{FF2B5EF4-FFF2-40B4-BE49-F238E27FC236}">
                <a16:creationId xmlns:a16="http://schemas.microsoft.com/office/drawing/2014/main" id="{A5A1899F-AD4D-4710-8F9E-82CB9D15D521}"/>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52234" name="AutoShape 11">
            <a:extLst>
              <a:ext uri="{FF2B5EF4-FFF2-40B4-BE49-F238E27FC236}">
                <a16:creationId xmlns:a16="http://schemas.microsoft.com/office/drawing/2014/main" id="{8FCA5038-531F-4A2F-9473-ADEC129BC777}"/>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52235" name="AutoShape 12">
            <a:extLst>
              <a:ext uri="{FF2B5EF4-FFF2-40B4-BE49-F238E27FC236}">
                <a16:creationId xmlns:a16="http://schemas.microsoft.com/office/drawing/2014/main" id="{28EA11C7-F6AB-4746-AA4E-93E14E433A25}"/>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52236" name="AutoShape 12">
            <a:extLst>
              <a:ext uri="{FF2B5EF4-FFF2-40B4-BE49-F238E27FC236}">
                <a16:creationId xmlns:a16="http://schemas.microsoft.com/office/drawing/2014/main" id="{33F537DE-D04C-4FEB-B5BE-F304AA4636A5}"/>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52237" name="2 Marcador de contenido">
            <a:extLst>
              <a:ext uri="{FF2B5EF4-FFF2-40B4-BE49-F238E27FC236}">
                <a16:creationId xmlns:a16="http://schemas.microsoft.com/office/drawing/2014/main" id="{D4432859-FA07-44D0-9251-55796C5812DB}"/>
              </a:ext>
            </a:extLst>
          </p:cNvPr>
          <p:cNvSpPr>
            <a:spLocks noGrp="1" noChangeArrowheads="1"/>
          </p:cNvSpPr>
          <p:nvPr>
            <p:ph idx="1"/>
          </p:nvPr>
        </p:nvSpPr>
        <p:spPr>
          <a:xfrm>
            <a:off x="827088" y="1268413"/>
            <a:ext cx="6913562" cy="360362"/>
          </a:xfrm>
        </p:spPr>
        <p:txBody>
          <a:bodyPr/>
          <a:lstStyle/>
          <a:p>
            <a:pPr lvl="1"/>
            <a:r>
              <a:rPr lang="es-ES" altLang="es-CO"/>
              <a:t>Metodología  </a:t>
            </a:r>
          </a:p>
        </p:txBody>
      </p:sp>
      <p:pic>
        <p:nvPicPr>
          <p:cNvPr id="52238" name="Picture 2">
            <a:extLst>
              <a:ext uri="{FF2B5EF4-FFF2-40B4-BE49-F238E27FC236}">
                <a16:creationId xmlns:a16="http://schemas.microsoft.com/office/drawing/2014/main" id="{B5784805-D18C-4EF5-A694-35932D6A1F0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56513" y="115888"/>
            <a:ext cx="1487487" cy="992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2239" name="Object 1">
            <a:extLst>
              <a:ext uri="{FF2B5EF4-FFF2-40B4-BE49-F238E27FC236}">
                <a16:creationId xmlns:a16="http://schemas.microsoft.com/office/drawing/2014/main" id="{EFDED6A8-AC0F-492C-A88B-4E156A44A164}"/>
              </a:ext>
            </a:extLst>
          </p:cNvPr>
          <p:cNvGraphicFramePr>
            <a:graphicFrameLocks noChangeAspect="1"/>
          </p:cNvGraphicFramePr>
          <p:nvPr/>
        </p:nvGraphicFramePr>
        <p:xfrm>
          <a:off x="1763713" y="1628775"/>
          <a:ext cx="6892925" cy="4713288"/>
        </p:xfrm>
        <a:graphic>
          <a:graphicData uri="http://schemas.openxmlformats.org/presentationml/2006/ole">
            <mc:AlternateContent xmlns:mc="http://schemas.openxmlformats.org/markup-compatibility/2006">
              <mc:Choice xmlns:v="urn:schemas-microsoft-com:vml" Requires="v">
                <p:oleObj name="Document" r:id="rId4" imgW="5740189" imgH="3924156" progId="Word.Document.12">
                  <p:embed/>
                </p:oleObj>
              </mc:Choice>
              <mc:Fallback>
                <p:oleObj name="Document" r:id="rId4" imgW="5740189" imgH="3924156" progId="Word.Document.12">
                  <p:embed/>
                  <p:pic>
                    <p:nvPicPr>
                      <p:cNvPr id="52239" name="Object 1">
                        <a:extLst>
                          <a:ext uri="{FF2B5EF4-FFF2-40B4-BE49-F238E27FC236}">
                            <a16:creationId xmlns:a16="http://schemas.microsoft.com/office/drawing/2014/main" id="{EFDED6A8-AC0F-492C-A88B-4E156A44A1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3713" y="1628775"/>
                        <a:ext cx="6892925" cy="4713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1 Título">
            <a:extLst>
              <a:ext uri="{FF2B5EF4-FFF2-40B4-BE49-F238E27FC236}">
                <a16:creationId xmlns:a16="http://schemas.microsoft.com/office/drawing/2014/main" id="{1E51FBAD-50AC-4799-8F0C-4C57036DFD0B}"/>
              </a:ext>
            </a:extLst>
          </p:cNvPr>
          <p:cNvSpPr>
            <a:spLocks noGrp="1" noChangeArrowheads="1"/>
          </p:cNvSpPr>
          <p:nvPr>
            <p:ph type="title"/>
          </p:nvPr>
        </p:nvSpPr>
        <p:spPr/>
        <p:txBody>
          <a:bodyPr/>
          <a:lstStyle/>
          <a:p>
            <a:r>
              <a:rPr lang="es-ES" altLang="es-CO"/>
              <a:t>Propuesta</a:t>
            </a:r>
          </a:p>
        </p:txBody>
      </p:sp>
      <p:sp>
        <p:nvSpPr>
          <p:cNvPr id="54275" name="3 Marcador de número de diapositiva">
            <a:extLst>
              <a:ext uri="{FF2B5EF4-FFF2-40B4-BE49-F238E27FC236}">
                <a16:creationId xmlns:a16="http://schemas.microsoft.com/office/drawing/2014/main" id="{04136452-D945-46E6-94F4-A3C79C7E1CB5}"/>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E4FC8E8C-B764-4988-ADCE-62256A981C89}" type="slidenum">
              <a:rPr lang="es-ES" altLang="es-CO" sz="1200" b="1">
                <a:solidFill>
                  <a:schemeClr val="tx2"/>
                </a:solidFill>
              </a:rPr>
              <a:pPr algn="ctr" eaLnBrk="1" hangingPunct="1">
                <a:spcBef>
                  <a:spcPct val="0"/>
                </a:spcBef>
                <a:buClrTx/>
                <a:buSzTx/>
                <a:buFontTx/>
                <a:buNone/>
              </a:pPr>
              <a:t>25</a:t>
            </a:fld>
            <a:endParaRPr lang="es-ES" altLang="es-CO" sz="1200" b="1">
              <a:solidFill>
                <a:schemeClr val="tx2"/>
              </a:solidFill>
            </a:endParaRPr>
          </a:p>
        </p:txBody>
      </p:sp>
      <p:sp>
        <p:nvSpPr>
          <p:cNvPr id="54276" name="AutoShape 7">
            <a:extLst>
              <a:ext uri="{FF2B5EF4-FFF2-40B4-BE49-F238E27FC236}">
                <a16:creationId xmlns:a16="http://schemas.microsoft.com/office/drawing/2014/main" id="{3514A4A0-7F28-43CA-860F-5E3428703FAE}"/>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6B97FFD2-B434-42E8-A1ED-63B9B6D0D0B1}"/>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54278" name="Rectangle 3">
            <a:extLst>
              <a:ext uri="{FF2B5EF4-FFF2-40B4-BE49-F238E27FC236}">
                <a16:creationId xmlns:a16="http://schemas.microsoft.com/office/drawing/2014/main" id="{BE65A78E-69ED-4BA1-B203-1E1D3966B373}"/>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54279" name="2 Marcador de contenido">
            <a:extLst>
              <a:ext uri="{FF2B5EF4-FFF2-40B4-BE49-F238E27FC236}">
                <a16:creationId xmlns:a16="http://schemas.microsoft.com/office/drawing/2014/main" id="{FFA349FE-6608-46E9-8657-FFABF2980F78}"/>
              </a:ext>
            </a:extLst>
          </p:cNvPr>
          <p:cNvSpPr>
            <a:spLocks noGrp="1" noChangeArrowheads="1"/>
          </p:cNvSpPr>
          <p:nvPr>
            <p:ph idx="1"/>
          </p:nvPr>
        </p:nvSpPr>
        <p:spPr>
          <a:xfrm>
            <a:off x="1547813" y="1341438"/>
            <a:ext cx="7596187" cy="3024187"/>
          </a:xfrm>
        </p:spPr>
        <p:txBody>
          <a:bodyPr/>
          <a:lstStyle/>
          <a:p>
            <a:pPr lvl="1"/>
            <a:r>
              <a:rPr lang="es-ES" altLang="es-CO"/>
              <a:t>Modelo conceptual de gestión de eventos inesperados en PJP</a:t>
            </a:r>
          </a:p>
        </p:txBody>
      </p:sp>
      <p:sp>
        <p:nvSpPr>
          <p:cNvPr id="54280" name="AutoShape 8">
            <a:extLst>
              <a:ext uri="{FF2B5EF4-FFF2-40B4-BE49-F238E27FC236}">
                <a16:creationId xmlns:a16="http://schemas.microsoft.com/office/drawing/2014/main" id="{4F344264-0FF8-4867-90D1-D11672D0A38A}"/>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54281" name="AutoShape 9">
            <a:extLst>
              <a:ext uri="{FF2B5EF4-FFF2-40B4-BE49-F238E27FC236}">
                <a16:creationId xmlns:a16="http://schemas.microsoft.com/office/drawing/2014/main" id="{8C8447DA-A16B-4739-9B33-08C9EDACF251}"/>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54282" name="AutoShape 10">
            <a:extLst>
              <a:ext uri="{FF2B5EF4-FFF2-40B4-BE49-F238E27FC236}">
                <a16:creationId xmlns:a16="http://schemas.microsoft.com/office/drawing/2014/main" id="{BB16029B-040C-41FA-8500-B9180A5387AF}"/>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54283" name="AutoShape 11">
            <a:extLst>
              <a:ext uri="{FF2B5EF4-FFF2-40B4-BE49-F238E27FC236}">
                <a16:creationId xmlns:a16="http://schemas.microsoft.com/office/drawing/2014/main" id="{FA5CBAB4-EF12-428A-B84A-011C8CC952CA}"/>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54284" name="AutoShape 12">
            <a:extLst>
              <a:ext uri="{FF2B5EF4-FFF2-40B4-BE49-F238E27FC236}">
                <a16:creationId xmlns:a16="http://schemas.microsoft.com/office/drawing/2014/main" id="{B65161DB-73E3-483A-B1E1-54458F3DFC5D}"/>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54285" name="AutoShape 12">
            <a:extLst>
              <a:ext uri="{FF2B5EF4-FFF2-40B4-BE49-F238E27FC236}">
                <a16:creationId xmlns:a16="http://schemas.microsoft.com/office/drawing/2014/main" id="{74EC6CB6-F88F-42DC-95F8-9215120DCE2F}"/>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54286" name="Picture 22">
            <a:extLst>
              <a:ext uri="{FF2B5EF4-FFF2-40B4-BE49-F238E27FC236}">
                <a16:creationId xmlns:a16="http://schemas.microsoft.com/office/drawing/2014/main" id="{22294331-CEFE-48DD-9C51-A0B92E1CEF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613" y="1916113"/>
            <a:ext cx="7015162" cy="389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1 Título">
            <a:extLst>
              <a:ext uri="{FF2B5EF4-FFF2-40B4-BE49-F238E27FC236}">
                <a16:creationId xmlns:a16="http://schemas.microsoft.com/office/drawing/2014/main" id="{86DC927E-D134-4A31-B5F0-C3254A6DE397}"/>
              </a:ext>
            </a:extLst>
          </p:cNvPr>
          <p:cNvSpPr>
            <a:spLocks noGrp="1" noChangeArrowheads="1"/>
          </p:cNvSpPr>
          <p:nvPr>
            <p:ph type="title"/>
          </p:nvPr>
        </p:nvSpPr>
        <p:spPr/>
        <p:txBody>
          <a:bodyPr/>
          <a:lstStyle/>
          <a:p>
            <a:r>
              <a:rPr lang="es-ES" altLang="es-CO"/>
              <a:t>Propuesta</a:t>
            </a:r>
          </a:p>
        </p:txBody>
      </p:sp>
      <p:sp>
        <p:nvSpPr>
          <p:cNvPr id="56323" name="3 Marcador de número de diapositiva">
            <a:extLst>
              <a:ext uri="{FF2B5EF4-FFF2-40B4-BE49-F238E27FC236}">
                <a16:creationId xmlns:a16="http://schemas.microsoft.com/office/drawing/2014/main" id="{E8C394D5-7ED0-4524-A1B7-CDEFEABBCB90}"/>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C52AEFA4-EAC2-4AF2-9F00-61522AB078C8}" type="slidenum">
              <a:rPr lang="es-ES" altLang="es-CO" sz="1200" b="1">
                <a:solidFill>
                  <a:schemeClr val="tx2"/>
                </a:solidFill>
              </a:rPr>
              <a:pPr algn="ctr" eaLnBrk="1" hangingPunct="1">
                <a:spcBef>
                  <a:spcPct val="0"/>
                </a:spcBef>
                <a:buClrTx/>
                <a:buSzTx/>
                <a:buFontTx/>
                <a:buNone/>
              </a:pPr>
              <a:t>26</a:t>
            </a:fld>
            <a:endParaRPr lang="es-ES" altLang="es-CO" sz="1200" b="1">
              <a:solidFill>
                <a:schemeClr val="tx2"/>
              </a:solidFill>
            </a:endParaRPr>
          </a:p>
        </p:txBody>
      </p:sp>
      <p:sp>
        <p:nvSpPr>
          <p:cNvPr id="56324" name="AutoShape 7">
            <a:extLst>
              <a:ext uri="{FF2B5EF4-FFF2-40B4-BE49-F238E27FC236}">
                <a16:creationId xmlns:a16="http://schemas.microsoft.com/office/drawing/2014/main" id="{B6491A74-AD61-404E-ACC0-0A92AAA31FFA}"/>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44552D34-9929-402E-B02A-2860DD11A458}"/>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56326" name="Rectangle 3">
            <a:extLst>
              <a:ext uri="{FF2B5EF4-FFF2-40B4-BE49-F238E27FC236}">
                <a16:creationId xmlns:a16="http://schemas.microsoft.com/office/drawing/2014/main" id="{350D75E1-BEF8-406F-B964-A9B7E97D33B8}"/>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56327" name="2 Marcador de contenido">
            <a:extLst>
              <a:ext uri="{FF2B5EF4-FFF2-40B4-BE49-F238E27FC236}">
                <a16:creationId xmlns:a16="http://schemas.microsoft.com/office/drawing/2014/main" id="{C49A734B-30DF-482B-8DA7-F0BF4B1338C9}"/>
              </a:ext>
            </a:extLst>
          </p:cNvPr>
          <p:cNvSpPr>
            <a:spLocks noGrp="1" noChangeArrowheads="1"/>
          </p:cNvSpPr>
          <p:nvPr>
            <p:ph idx="1"/>
          </p:nvPr>
        </p:nvSpPr>
        <p:spPr>
          <a:xfrm>
            <a:off x="1476375" y="1052513"/>
            <a:ext cx="7343775" cy="1081087"/>
          </a:xfrm>
        </p:spPr>
        <p:txBody>
          <a:bodyPr/>
          <a:lstStyle/>
          <a:p>
            <a:pPr lvl="1"/>
            <a:r>
              <a:rPr lang="es-CO" altLang="es-CO"/>
              <a:t>Integracion bloques constructivos propuestos y modelo conceptual de gesti</a:t>
            </a:r>
            <a:r>
              <a:rPr lang="es-ES" altLang="es-CO"/>
              <a:t>ó</a:t>
            </a:r>
            <a:r>
              <a:rPr lang="es-CO" altLang="es-CO"/>
              <a:t>n de eventos inesperados en la PJP</a:t>
            </a:r>
          </a:p>
          <a:p>
            <a:pPr lvl="1"/>
            <a:endParaRPr lang="es-ES" altLang="es-CO"/>
          </a:p>
        </p:txBody>
      </p:sp>
      <p:sp>
        <p:nvSpPr>
          <p:cNvPr id="56328" name="AutoShape 8">
            <a:extLst>
              <a:ext uri="{FF2B5EF4-FFF2-40B4-BE49-F238E27FC236}">
                <a16:creationId xmlns:a16="http://schemas.microsoft.com/office/drawing/2014/main" id="{E2BE39EC-078A-41A3-BEDD-4456E75CC00A}"/>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56329" name="AutoShape 9">
            <a:extLst>
              <a:ext uri="{FF2B5EF4-FFF2-40B4-BE49-F238E27FC236}">
                <a16:creationId xmlns:a16="http://schemas.microsoft.com/office/drawing/2014/main" id="{EBC10F1F-C461-4BA1-BCEC-52A606CDE975}"/>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56330" name="AutoShape 10">
            <a:extLst>
              <a:ext uri="{FF2B5EF4-FFF2-40B4-BE49-F238E27FC236}">
                <a16:creationId xmlns:a16="http://schemas.microsoft.com/office/drawing/2014/main" id="{E6E40A56-5DB4-404E-BF86-67A6BBD66073}"/>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56331" name="AutoShape 11">
            <a:extLst>
              <a:ext uri="{FF2B5EF4-FFF2-40B4-BE49-F238E27FC236}">
                <a16:creationId xmlns:a16="http://schemas.microsoft.com/office/drawing/2014/main" id="{2C32918E-FAB3-4692-86A1-E1A93ADE2CBC}"/>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56332" name="AutoShape 12">
            <a:extLst>
              <a:ext uri="{FF2B5EF4-FFF2-40B4-BE49-F238E27FC236}">
                <a16:creationId xmlns:a16="http://schemas.microsoft.com/office/drawing/2014/main" id="{5B7F6748-EA90-4028-869A-D111968A2DDA}"/>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r>
              <a:rPr lang="es-ES_tradnl" altLang="es-CO" sz="1200">
                <a:latin typeface="Verdana" panose="020B0604030504040204" pitchFamily="34" charset="0"/>
              </a:rPr>
              <a:t>Líneas Futuras</a:t>
            </a:r>
          </a:p>
        </p:txBody>
      </p:sp>
      <p:sp>
        <p:nvSpPr>
          <p:cNvPr id="56333" name="AutoShape 12">
            <a:extLst>
              <a:ext uri="{FF2B5EF4-FFF2-40B4-BE49-F238E27FC236}">
                <a16:creationId xmlns:a16="http://schemas.microsoft.com/office/drawing/2014/main" id="{680269DD-1B6D-4FFF-B159-E7081D26A876}"/>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56334" name="Picture 21">
            <a:extLst>
              <a:ext uri="{FF2B5EF4-FFF2-40B4-BE49-F238E27FC236}">
                <a16:creationId xmlns:a16="http://schemas.microsoft.com/office/drawing/2014/main" id="{CCC4B827-D689-4149-B151-E8DA8B8BD4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4338" y="1989138"/>
            <a:ext cx="7475537" cy="387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1 Título">
            <a:extLst>
              <a:ext uri="{FF2B5EF4-FFF2-40B4-BE49-F238E27FC236}">
                <a16:creationId xmlns:a16="http://schemas.microsoft.com/office/drawing/2014/main" id="{85619399-1627-49E0-87FF-AB9E42800D97}"/>
              </a:ext>
            </a:extLst>
          </p:cNvPr>
          <p:cNvSpPr>
            <a:spLocks noGrp="1" noChangeArrowheads="1"/>
          </p:cNvSpPr>
          <p:nvPr>
            <p:ph type="title"/>
          </p:nvPr>
        </p:nvSpPr>
        <p:spPr/>
        <p:txBody>
          <a:bodyPr/>
          <a:lstStyle/>
          <a:p>
            <a:r>
              <a:rPr lang="es-ES" altLang="es-CO"/>
              <a:t>Propuesta</a:t>
            </a:r>
          </a:p>
        </p:txBody>
      </p:sp>
      <p:sp>
        <p:nvSpPr>
          <p:cNvPr id="58371" name="3 Marcador de número de diapositiva">
            <a:extLst>
              <a:ext uri="{FF2B5EF4-FFF2-40B4-BE49-F238E27FC236}">
                <a16:creationId xmlns:a16="http://schemas.microsoft.com/office/drawing/2014/main" id="{19A7601C-C44F-4F47-9181-BAA9BFE10C09}"/>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1C3D2BC6-CC4F-4820-AF90-2B3F69FFE918}" type="slidenum">
              <a:rPr lang="es-ES" altLang="es-CO" sz="1200" b="1">
                <a:solidFill>
                  <a:schemeClr val="tx2"/>
                </a:solidFill>
              </a:rPr>
              <a:pPr algn="ctr" eaLnBrk="1" hangingPunct="1">
                <a:spcBef>
                  <a:spcPct val="0"/>
                </a:spcBef>
                <a:buClrTx/>
                <a:buSzTx/>
                <a:buFontTx/>
                <a:buNone/>
              </a:pPr>
              <a:t>27</a:t>
            </a:fld>
            <a:endParaRPr lang="es-ES" altLang="es-CO" sz="1200" b="1">
              <a:solidFill>
                <a:schemeClr val="tx2"/>
              </a:solidFill>
            </a:endParaRPr>
          </a:p>
        </p:txBody>
      </p:sp>
      <p:sp>
        <p:nvSpPr>
          <p:cNvPr id="58372" name="AutoShape 7">
            <a:extLst>
              <a:ext uri="{FF2B5EF4-FFF2-40B4-BE49-F238E27FC236}">
                <a16:creationId xmlns:a16="http://schemas.microsoft.com/office/drawing/2014/main" id="{90A2274B-5200-4329-85E1-5271BCC0CCF5}"/>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2509C0AB-471C-4AD9-A712-D3936A340CA4}"/>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dirty="0">
              <a:latin typeface="Times New Roman" pitchFamily="18" charset="0"/>
              <a:ea typeface="+mn-ea"/>
            </a:endParaRPr>
          </a:p>
        </p:txBody>
      </p:sp>
      <p:sp>
        <p:nvSpPr>
          <p:cNvPr id="58374" name="Rectangle 3">
            <a:extLst>
              <a:ext uri="{FF2B5EF4-FFF2-40B4-BE49-F238E27FC236}">
                <a16:creationId xmlns:a16="http://schemas.microsoft.com/office/drawing/2014/main" id="{0F7EEB7E-2097-4099-96E9-7515ABD7B526}"/>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58375" name="2 Marcador de contenido">
            <a:extLst>
              <a:ext uri="{FF2B5EF4-FFF2-40B4-BE49-F238E27FC236}">
                <a16:creationId xmlns:a16="http://schemas.microsoft.com/office/drawing/2014/main" id="{42FAD3AC-AC2C-4B79-B0B4-8EF7F64A5F3F}"/>
              </a:ext>
            </a:extLst>
          </p:cNvPr>
          <p:cNvSpPr>
            <a:spLocks noGrp="1" noChangeArrowheads="1"/>
          </p:cNvSpPr>
          <p:nvPr>
            <p:ph idx="1"/>
          </p:nvPr>
        </p:nvSpPr>
        <p:spPr>
          <a:xfrm>
            <a:off x="1547813" y="1341438"/>
            <a:ext cx="6769100" cy="431800"/>
          </a:xfrm>
        </p:spPr>
        <p:txBody>
          <a:bodyPr/>
          <a:lstStyle/>
          <a:p>
            <a:pPr lvl="1"/>
            <a:r>
              <a:rPr lang="es-ES" altLang="es-CO"/>
              <a:t>Prototipo</a:t>
            </a:r>
          </a:p>
        </p:txBody>
      </p:sp>
      <p:sp>
        <p:nvSpPr>
          <p:cNvPr id="58376" name="AutoShape 8">
            <a:extLst>
              <a:ext uri="{FF2B5EF4-FFF2-40B4-BE49-F238E27FC236}">
                <a16:creationId xmlns:a16="http://schemas.microsoft.com/office/drawing/2014/main" id="{8FB35025-820E-460B-BA91-963E6DB2E0A0}"/>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58377" name="AutoShape 9">
            <a:extLst>
              <a:ext uri="{FF2B5EF4-FFF2-40B4-BE49-F238E27FC236}">
                <a16:creationId xmlns:a16="http://schemas.microsoft.com/office/drawing/2014/main" id="{93A8B8DA-4B42-45B7-BF3E-952C32238F43}"/>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58378" name="AutoShape 10">
            <a:extLst>
              <a:ext uri="{FF2B5EF4-FFF2-40B4-BE49-F238E27FC236}">
                <a16:creationId xmlns:a16="http://schemas.microsoft.com/office/drawing/2014/main" id="{BFBCA3F2-9993-4846-8A44-B76887A3F8B4}"/>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58379" name="AutoShape 11">
            <a:extLst>
              <a:ext uri="{FF2B5EF4-FFF2-40B4-BE49-F238E27FC236}">
                <a16:creationId xmlns:a16="http://schemas.microsoft.com/office/drawing/2014/main" id="{DE14EAFC-C33D-4A4C-986D-B692C845BDFA}"/>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58380" name="AutoShape 12">
            <a:extLst>
              <a:ext uri="{FF2B5EF4-FFF2-40B4-BE49-F238E27FC236}">
                <a16:creationId xmlns:a16="http://schemas.microsoft.com/office/drawing/2014/main" id="{622D0096-5C7C-47E5-A2B1-36F401A43CF0}"/>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58381" name="AutoShape 12">
            <a:extLst>
              <a:ext uri="{FF2B5EF4-FFF2-40B4-BE49-F238E27FC236}">
                <a16:creationId xmlns:a16="http://schemas.microsoft.com/office/drawing/2014/main" id="{A4F1464D-0F05-4F45-8BA0-F0D5213DB041}"/>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2" name="Rectangle 1">
            <a:extLst>
              <a:ext uri="{FF2B5EF4-FFF2-40B4-BE49-F238E27FC236}">
                <a16:creationId xmlns:a16="http://schemas.microsoft.com/office/drawing/2014/main" id="{F833734D-81CA-4E9F-9821-A5B4204EDE42}"/>
              </a:ext>
            </a:extLst>
          </p:cNvPr>
          <p:cNvSpPr/>
          <p:nvPr/>
        </p:nvSpPr>
        <p:spPr>
          <a:xfrm>
            <a:off x="2655888" y="3244850"/>
            <a:ext cx="3832225" cy="646113"/>
          </a:xfrm>
          <a:prstGeom prst="rect">
            <a:avLst/>
          </a:prstGeom>
        </p:spPr>
        <p:txBody>
          <a:bodyPr wrap="none">
            <a:spAutoFit/>
          </a:bodyPr>
          <a:lstStyle/>
          <a:p>
            <a:pPr algn="ctr" eaLnBrk="1" hangingPunct="1">
              <a:defRPr/>
            </a:pPr>
            <a:r>
              <a:rPr lang="en-US" dirty="0">
                <a:effectLst>
                  <a:outerShdw blurRad="38100" dist="38100" dir="2700000" algn="tl">
                    <a:srgbClr val="000000">
                      <a:alpha val="43137"/>
                    </a:srgbClr>
                  </a:outerShdw>
                </a:effectLst>
                <a:latin typeface="Verdana" charset="0"/>
                <a:ea typeface="ＭＳ Ｐゴシック" charset="0"/>
                <a:cs typeface="ＭＳ Ｐゴシック" charset="0"/>
                <a:hlinkClick r:id="rId3"/>
              </a:rPr>
              <a:t>https://youtu.be/r60Lgy5W_p8</a:t>
            </a:r>
            <a:endParaRPr lang="en-US" dirty="0">
              <a:effectLst>
                <a:outerShdw blurRad="38100" dist="38100" dir="2700000" algn="tl">
                  <a:srgbClr val="000000">
                    <a:alpha val="43137"/>
                  </a:srgbClr>
                </a:outerShdw>
              </a:effectLst>
              <a:latin typeface="Verdana" charset="0"/>
              <a:ea typeface="ＭＳ Ｐゴシック" charset="0"/>
              <a:cs typeface="ＭＳ Ｐゴシック" charset="0"/>
            </a:endParaRPr>
          </a:p>
          <a:p>
            <a:pPr algn="ctr" eaLnBrk="1" hangingPunct="1">
              <a:defRPr/>
            </a:pPr>
            <a:endParaRPr lang="en-US" dirty="0">
              <a:effectLst>
                <a:outerShdw blurRad="38100" dist="38100" dir="2700000" algn="tl">
                  <a:srgbClr val="000000">
                    <a:alpha val="43137"/>
                  </a:srgbClr>
                </a:outerShdw>
              </a:effectLst>
              <a:latin typeface="Verdana" charset="0"/>
              <a:ea typeface="ＭＳ Ｐゴシック" charset="0"/>
              <a:cs typeface="ＭＳ Ｐゴシック"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1 Título">
            <a:extLst>
              <a:ext uri="{FF2B5EF4-FFF2-40B4-BE49-F238E27FC236}">
                <a16:creationId xmlns:a16="http://schemas.microsoft.com/office/drawing/2014/main" id="{A5765308-442C-4536-8341-82D566B84FCE}"/>
              </a:ext>
            </a:extLst>
          </p:cNvPr>
          <p:cNvSpPr>
            <a:spLocks noGrp="1" noChangeArrowheads="1"/>
          </p:cNvSpPr>
          <p:nvPr>
            <p:ph type="title"/>
          </p:nvPr>
        </p:nvSpPr>
        <p:spPr/>
        <p:txBody>
          <a:bodyPr/>
          <a:lstStyle/>
          <a:p>
            <a:r>
              <a:rPr lang="es-ES" altLang="es-CO"/>
              <a:t>Propuesta</a:t>
            </a:r>
          </a:p>
        </p:txBody>
      </p:sp>
      <p:sp>
        <p:nvSpPr>
          <p:cNvPr id="60419" name="3 Marcador de número de diapositiva">
            <a:extLst>
              <a:ext uri="{FF2B5EF4-FFF2-40B4-BE49-F238E27FC236}">
                <a16:creationId xmlns:a16="http://schemas.microsoft.com/office/drawing/2014/main" id="{0D7D4F68-5CE8-45F4-80FA-4FA473CE029B}"/>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BB540631-B98F-4CF8-BBA5-0EA976F0D6AA}" type="slidenum">
              <a:rPr lang="es-ES" altLang="es-CO" sz="1200" b="1">
                <a:solidFill>
                  <a:schemeClr val="tx2"/>
                </a:solidFill>
              </a:rPr>
              <a:pPr algn="ctr" eaLnBrk="1" hangingPunct="1">
                <a:spcBef>
                  <a:spcPct val="0"/>
                </a:spcBef>
                <a:buClrTx/>
                <a:buSzTx/>
                <a:buFontTx/>
                <a:buNone/>
              </a:pPr>
              <a:t>28</a:t>
            </a:fld>
            <a:endParaRPr lang="es-ES" altLang="es-CO" sz="1200" b="1">
              <a:solidFill>
                <a:schemeClr val="tx2"/>
              </a:solidFill>
            </a:endParaRPr>
          </a:p>
        </p:txBody>
      </p:sp>
      <p:sp>
        <p:nvSpPr>
          <p:cNvPr id="60420" name="AutoShape 7">
            <a:extLst>
              <a:ext uri="{FF2B5EF4-FFF2-40B4-BE49-F238E27FC236}">
                <a16:creationId xmlns:a16="http://schemas.microsoft.com/office/drawing/2014/main" id="{79447C19-98F1-4DE9-BC51-CD24EDEC7555}"/>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FE5A81A8-49A3-48DC-A67B-84BB2B9C61FE}"/>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60422" name="Rectangle 3">
            <a:extLst>
              <a:ext uri="{FF2B5EF4-FFF2-40B4-BE49-F238E27FC236}">
                <a16:creationId xmlns:a16="http://schemas.microsoft.com/office/drawing/2014/main" id="{E13233E2-8686-4690-A1AC-52BA92CD42A6}"/>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60423" name="2 Marcador de contenido">
            <a:extLst>
              <a:ext uri="{FF2B5EF4-FFF2-40B4-BE49-F238E27FC236}">
                <a16:creationId xmlns:a16="http://schemas.microsoft.com/office/drawing/2014/main" id="{350E0415-C371-4DF2-9397-F2093E81F117}"/>
              </a:ext>
            </a:extLst>
          </p:cNvPr>
          <p:cNvSpPr>
            <a:spLocks noGrp="1" noChangeArrowheads="1"/>
          </p:cNvSpPr>
          <p:nvPr>
            <p:ph idx="1"/>
          </p:nvPr>
        </p:nvSpPr>
        <p:spPr>
          <a:xfrm>
            <a:off x="1547813" y="1341438"/>
            <a:ext cx="6769100" cy="431800"/>
          </a:xfrm>
        </p:spPr>
        <p:txBody>
          <a:bodyPr/>
          <a:lstStyle/>
          <a:p>
            <a:pPr lvl="1"/>
            <a:r>
              <a:rPr lang="es-ES" altLang="es-CO"/>
              <a:t>Principales Aportaciones</a:t>
            </a:r>
          </a:p>
        </p:txBody>
      </p:sp>
      <p:sp>
        <p:nvSpPr>
          <p:cNvPr id="60424" name="AutoShape 8">
            <a:extLst>
              <a:ext uri="{FF2B5EF4-FFF2-40B4-BE49-F238E27FC236}">
                <a16:creationId xmlns:a16="http://schemas.microsoft.com/office/drawing/2014/main" id="{C745248D-E4FC-436C-B7EB-F4838A23ADA8}"/>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60425" name="AutoShape 9">
            <a:extLst>
              <a:ext uri="{FF2B5EF4-FFF2-40B4-BE49-F238E27FC236}">
                <a16:creationId xmlns:a16="http://schemas.microsoft.com/office/drawing/2014/main" id="{9F345123-B542-410F-9E2C-478BE40BDB6D}"/>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60426" name="AutoShape 10">
            <a:extLst>
              <a:ext uri="{FF2B5EF4-FFF2-40B4-BE49-F238E27FC236}">
                <a16:creationId xmlns:a16="http://schemas.microsoft.com/office/drawing/2014/main" id="{9748BAB1-2B9F-4B77-8472-3F3CBC6DF9ED}"/>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60427" name="AutoShape 11">
            <a:extLst>
              <a:ext uri="{FF2B5EF4-FFF2-40B4-BE49-F238E27FC236}">
                <a16:creationId xmlns:a16="http://schemas.microsoft.com/office/drawing/2014/main" id="{3A9AC435-77E6-4CE3-B848-84DA06ED9A20}"/>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60428" name="AutoShape 12">
            <a:extLst>
              <a:ext uri="{FF2B5EF4-FFF2-40B4-BE49-F238E27FC236}">
                <a16:creationId xmlns:a16="http://schemas.microsoft.com/office/drawing/2014/main" id="{8BAC0AB5-88C6-4353-A5CA-767B95FA0C1A}"/>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60429" name="AutoShape 12">
            <a:extLst>
              <a:ext uri="{FF2B5EF4-FFF2-40B4-BE49-F238E27FC236}">
                <a16:creationId xmlns:a16="http://schemas.microsoft.com/office/drawing/2014/main" id="{7127D30F-1340-470E-B041-448CDF8E69B2}"/>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2" name="TextBox 1">
            <a:extLst>
              <a:ext uri="{FF2B5EF4-FFF2-40B4-BE49-F238E27FC236}">
                <a16:creationId xmlns:a16="http://schemas.microsoft.com/office/drawing/2014/main" id="{A3AA0E79-0AB1-472C-A5EA-6D76AF12CD42}"/>
              </a:ext>
            </a:extLst>
          </p:cNvPr>
          <p:cNvSpPr txBox="1"/>
          <p:nvPr/>
        </p:nvSpPr>
        <p:spPr>
          <a:xfrm>
            <a:off x="1547813" y="1989138"/>
            <a:ext cx="7596187" cy="3046412"/>
          </a:xfrm>
          <a:prstGeom prst="rect">
            <a:avLst/>
          </a:prstGeom>
          <a:noFill/>
        </p:spPr>
        <p:txBody>
          <a:bodyPr>
            <a:spAutoFit/>
          </a:bodyPr>
          <a:lstStyle>
            <a:lvl1pPr marL="285750" indent="-285750"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algn="just" eaLnBrk="1" hangingPunct="1">
              <a:buFont typeface="Arial" panose="020B0604020202020204" pitchFamily="34" charset="0"/>
              <a:buChar char="•"/>
              <a:defRPr/>
            </a:pPr>
            <a:r>
              <a:rPr lang="es-ES_tradnl" altLang="es-CO" sz="1600"/>
              <a:t>Conceptualización y caracterización de la gestión de eventos inesperados en el contexto de planificación jerárquica de la producción.</a:t>
            </a:r>
          </a:p>
          <a:p>
            <a:pPr algn="just" eaLnBrk="1" hangingPunct="1">
              <a:buFont typeface="Arial" panose="020B0604020202020204" pitchFamily="34" charset="0"/>
              <a:buChar char="•"/>
              <a:defRPr/>
            </a:pPr>
            <a:endParaRPr lang="es-ES_tradnl" altLang="es-CO" sz="1600"/>
          </a:p>
          <a:p>
            <a:pPr algn="just" eaLnBrk="1" hangingPunct="1">
              <a:buFont typeface="Arial" panose="020B0604020202020204" pitchFamily="34" charset="0"/>
              <a:buChar char="•"/>
              <a:defRPr/>
            </a:pPr>
            <a:r>
              <a:rPr lang="es-ES_tradnl" altLang="es-CO" sz="1600"/>
              <a:t>Desarrollo de una arquitectura inter-empresarial basado en conceptos de colaboración, ingeniería empresarial y DSS para la gestión eficiente, integral y colaborativa de eventos inesperados en la planificación jerárquica de la producción.</a:t>
            </a:r>
          </a:p>
          <a:p>
            <a:pPr algn="just" eaLnBrk="1" hangingPunct="1">
              <a:buFont typeface="Arial" panose="020B0604020202020204" pitchFamily="34" charset="0"/>
              <a:buChar char="•"/>
              <a:defRPr/>
            </a:pPr>
            <a:endParaRPr lang="es-ES_tradnl" altLang="es-CO" sz="1600"/>
          </a:p>
          <a:p>
            <a:pPr algn="just" eaLnBrk="1" hangingPunct="1">
              <a:buFont typeface="Arial" panose="020B0604020202020204" pitchFamily="34" charset="0"/>
              <a:buChar char="•"/>
              <a:defRPr/>
            </a:pPr>
            <a:r>
              <a:rPr lang="es-ES_tradnl" altLang="es-CO" sz="1600"/>
              <a:t>La arquitectura propuesta esta conformada por un framework, un lenguaje de modelado y una metodología.  </a:t>
            </a:r>
          </a:p>
          <a:p>
            <a:pPr algn="just" eaLnBrk="1" hangingPunct="1">
              <a:buFont typeface="Arial" panose="020B0604020202020204" pitchFamily="34" charset="0"/>
              <a:buChar char="•"/>
              <a:defRPr/>
            </a:pPr>
            <a:endParaRPr lang="en-US" altLang="es-CO" sz="1600">
              <a:effectLst>
                <a:outerShdw blurRad="38100" dist="38100" dir="2700000" algn="tl">
                  <a:srgbClr val="C0C0C0"/>
                </a:outerShdw>
              </a:effectLs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1 Título">
            <a:extLst>
              <a:ext uri="{FF2B5EF4-FFF2-40B4-BE49-F238E27FC236}">
                <a16:creationId xmlns:a16="http://schemas.microsoft.com/office/drawing/2014/main" id="{64B27392-F7E2-4E6B-BB68-5DF81A25198A}"/>
              </a:ext>
            </a:extLst>
          </p:cNvPr>
          <p:cNvSpPr>
            <a:spLocks noGrp="1" noChangeArrowheads="1"/>
          </p:cNvSpPr>
          <p:nvPr>
            <p:ph type="title"/>
          </p:nvPr>
        </p:nvSpPr>
        <p:spPr/>
        <p:txBody>
          <a:bodyPr/>
          <a:lstStyle/>
          <a:p>
            <a:r>
              <a:rPr lang="es-ES" altLang="es-CO"/>
              <a:t>Aplicación</a:t>
            </a:r>
          </a:p>
        </p:txBody>
      </p:sp>
      <p:sp>
        <p:nvSpPr>
          <p:cNvPr id="62467" name="3 Marcador de número de diapositiva">
            <a:extLst>
              <a:ext uri="{FF2B5EF4-FFF2-40B4-BE49-F238E27FC236}">
                <a16:creationId xmlns:a16="http://schemas.microsoft.com/office/drawing/2014/main" id="{4C2D0A84-EF6B-48AF-A829-63BBBE00832F}"/>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A95FF335-0678-484E-BA6A-94A0BA7846D3}" type="slidenum">
              <a:rPr lang="es-ES" altLang="es-CO" sz="1200" b="1">
                <a:solidFill>
                  <a:schemeClr val="tx2"/>
                </a:solidFill>
              </a:rPr>
              <a:pPr algn="ctr" eaLnBrk="1" hangingPunct="1">
                <a:spcBef>
                  <a:spcPct val="0"/>
                </a:spcBef>
                <a:buClrTx/>
                <a:buSzTx/>
                <a:buFontTx/>
                <a:buNone/>
              </a:pPr>
              <a:t>29</a:t>
            </a:fld>
            <a:endParaRPr lang="es-ES" altLang="es-CO" sz="1200" b="1">
              <a:solidFill>
                <a:schemeClr val="tx2"/>
              </a:solidFill>
            </a:endParaRPr>
          </a:p>
        </p:txBody>
      </p:sp>
      <p:sp>
        <p:nvSpPr>
          <p:cNvPr id="62468" name="AutoShape 7">
            <a:extLst>
              <a:ext uri="{FF2B5EF4-FFF2-40B4-BE49-F238E27FC236}">
                <a16:creationId xmlns:a16="http://schemas.microsoft.com/office/drawing/2014/main" id="{EFE5F8EB-EF35-4ACD-8EB3-005A6508CDD6}"/>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42248EB1-6440-41AA-ADDB-72C105E9C1EA}"/>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62470" name="Rectangle 3">
            <a:extLst>
              <a:ext uri="{FF2B5EF4-FFF2-40B4-BE49-F238E27FC236}">
                <a16:creationId xmlns:a16="http://schemas.microsoft.com/office/drawing/2014/main" id="{7CCA85D2-B554-4F51-9B92-268FE3877FBA}"/>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62471" name="2 Marcador de contenido">
            <a:extLst>
              <a:ext uri="{FF2B5EF4-FFF2-40B4-BE49-F238E27FC236}">
                <a16:creationId xmlns:a16="http://schemas.microsoft.com/office/drawing/2014/main" id="{D05B8D4C-001F-46F7-A18B-F2B7C54565A9}"/>
              </a:ext>
            </a:extLst>
          </p:cNvPr>
          <p:cNvSpPr>
            <a:spLocks noGrp="1" noChangeArrowheads="1"/>
          </p:cNvSpPr>
          <p:nvPr>
            <p:ph idx="1"/>
          </p:nvPr>
        </p:nvSpPr>
        <p:spPr>
          <a:xfrm>
            <a:off x="1547813" y="1341438"/>
            <a:ext cx="6769100" cy="431800"/>
          </a:xfrm>
        </p:spPr>
        <p:txBody>
          <a:bodyPr/>
          <a:lstStyle/>
          <a:p>
            <a:pPr lvl="1"/>
            <a:r>
              <a:rPr lang="es-ES" altLang="es-CO"/>
              <a:t>Grupo de empresas del sector cerámico</a:t>
            </a:r>
          </a:p>
        </p:txBody>
      </p:sp>
      <p:sp>
        <p:nvSpPr>
          <p:cNvPr id="62472" name="AutoShape 8">
            <a:extLst>
              <a:ext uri="{FF2B5EF4-FFF2-40B4-BE49-F238E27FC236}">
                <a16:creationId xmlns:a16="http://schemas.microsoft.com/office/drawing/2014/main" id="{89A58214-B6A1-40BF-A3EA-B7B07512336B}"/>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62473" name="AutoShape 9">
            <a:extLst>
              <a:ext uri="{FF2B5EF4-FFF2-40B4-BE49-F238E27FC236}">
                <a16:creationId xmlns:a16="http://schemas.microsoft.com/office/drawing/2014/main" id="{2506EBE5-6636-4E72-8926-A205E3A119DA}"/>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62474" name="AutoShape 10">
            <a:extLst>
              <a:ext uri="{FF2B5EF4-FFF2-40B4-BE49-F238E27FC236}">
                <a16:creationId xmlns:a16="http://schemas.microsoft.com/office/drawing/2014/main" id="{2A7AD6E0-DBA3-4490-B3C4-DBA09FA51C0D}"/>
              </a:ext>
            </a:extLst>
          </p:cNvPr>
          <p:cNvSpPr>
            <a:spLocks noChangeArrowheads="1"/>
          </p:cNvSpPr>
          <p:nvPr/>
        </p:nvSpPr>
        <p:spPr bwMode="auto">
          <a:xfrm>
            <a:off x="0" y="3644900"/>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r>
              <a:rPr lang="es-ES_tradnl" altLang="es-CO" sz="1200">
                <a:latin typeface="Verdana" panose="020B0604030504040204" pitchFamily="34" charset="0"/>
              </a:rPr>
              <a:t>Aplicación</a:t>
            </a:r>
          </a:p>
        </p:txBody>
      </p:sp>
      <p:sp>
        <p:nvSpPr>
          <p:cNvPr id="62475" name="AutoShape 11">
            <a:extLst>
              <a:ext uri="{FF2B5EF4-FFF2-40B4-BE49-F238E27FC236}">
                <a16:creationId xmlns:a16="http://schemas.microsoft.com/office/drawing/2014/main" id="{92B97B9C-4EEA-4EEB-8A24-50B26DF31381}"/>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62476" name="AutoShape 12">
            <a:extLst>
              <a:ext uri="{FF2B5EF4-FFF2-40B4-BE49-F238E27FC236}">
                <a16:creationId xmlns:a16="http://schemas.microsoft.com/office/drawing/2014/main" id="{CB864AC4-A72C-48CC-A0FE-5845A6631D2F}"/>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62477" name="AutoShape 12">
            <a:extLst>
              <a:ext uri="{FF2B5EF4-FFF2-40B4-BE49-F238E27FC236}">
                <a16:creationId xmlns:a16="http://schemas.microsoft.com/office/drawing/2014/main" id="{8DAB4BC4-8E96-41DB-87AB-2B87BCE54F7A}"/>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62478" name="Picture 21">
            <a:extLst>
              <a:ext uri="{FF2B5EF4-FFF2-40B4-BE49-F238E27FC236}">
                <a16:creationId xmlns:a16="http://schemas.microsoft.com/office/drawing/2014/main" id="{81413174-4C8C-4F74-8CFA-C264C4D0FE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9738" y="2149475"/>
            <a:ext cx="7110412" cy="300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1 Título">
            <a:extLst>
              <a:ext uri="{FF2B5EF4-FFF2-40B4-BE49-F238E27FC236}">
                <a16:creationId xmlns:a16="http://schemas.microsoft.com/office/drawing/2014/main" id="{BDDC7C5A-9120-417B-AFC8-476242DB73DB}"/>
              </a:ext>
            </a:extLst>
          </p:cNvPr>
          <p:cNvSpPr>
            <a:spLocks noGrp="1" noChangeArrowheads="1"/>
          </p:cNvSpPr>
          <p:nvPr>
            <p:ph type="title"/>
          </p:nvPr>
        </p:nvSpPr>
        <p:spPr/>
        <p:txBody>
          <a:bodyPr/>
          <a:lstStyle/>
          <a:p>
            <a:r>
              <a:rPr lang="es-ES" altLang="es-CO"/>
              <a:t>Introducción</a:t>
            </a:r>
          </a:p>
        </p:txBody>
      </p:sp>
      <p:sp>
        <p:nvSpPr>
          <p:cNvPr id="9219" name="3 Marcador de número de diapositiva">
            <a:extLst>
              <a:ext uri="{FF2B5EF4-FFF2-40B4-BE49-F238E27FC236}">
                <a16:creationId xmlns:a16="http://schemas.microsoft.com/office/drawing/2014/main" id="{9C06307B-B2B3-4657-AF62-8FF16AA96671}"/>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7B9F1BC7-8B07-496C-B1E5-D00AFEE4C6EC}" type="slidenum">
              <a:rPr lang="es-ES" altLang="es-CO" sz="1200" b="1">
                <a:solidFill>
                  <a:schemeClr val="tx2"/>
                </a:solidFill>
              </a:rPr>
              <a:pPr algn="ctr" eaLnBrk="1" hangingPunct="1">
                <a:spcBef>
                  <a:spcPct val="0"/>
                </a:spcBef>
                <a:buClrTx/>
                <a:buSzTx/>
                <a:buFontTx/>
                <a:buNone/>
              </a:pPr>
              <a:t>3</a:t>
            </a:fld>
            <a:endParaRPr lang="es-ES" altLang="es-CO" sz="1200" b="1">
              <a:solidFill>
                <a:schemeClr val="tx2"/>
              </a:solidFill>
            </a:endParaRPr>
          </a:p>
        </p:txBody>
      </p:sp>
      <p:sp>
        <p:nvSpPr>
          <p:cNvPr id="9220" name="AutoShape 7">
            <a:extLst>
              <a:ext uri="{FF2B5EF4-FFF2-40B4-BE49-F238E27FC236}">
                <a16:creationId xmlns:a16="http://schemas.microsoft.com/office/drawing/2014/main" id="{A5DC9762-2E8B-496F-9B6B-B8B0DB2410A3}"/>
              </a:ext>
            </a:extLst>
          </p:cNvPr>
          <p:cNvSpPr>
            <a:spLocks noChangeArrowheads="1"/>
          </p:cNvSpPr>
          <p:nvPr/>
        </p:nvSpPr>
        <p:spPr bwMode="auto">
          <a:xfrm>
            <a:off x="0" y="1557338"/>
            <a:ext cx="1187450" cy="360362"/>
          </a:xfrm>
          <a:prstGeom prst="roundRect">
            <a:avLst>
              <a:gd name="adj" fmla="val 16667"/>
            </a:avLst>
          </a:prstGeom>
          <a:solidFill>
            <a:schemeClr val="tx2"/>
          </a:solidFill>
          <a:ln w="12700">
            <a:solidFill>
              <a:schemeClr val="tx2"/>
            </a:solidFill>
            <a:round/>
            <a:headEnd/>
            <a:tailEnd/>
          </a:ln>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E86D069F-3A74-48F2-9D38-45379BC07EE2}"/>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5135" name="Rectangle 15">
            <a:extLst>
              <a:ext uri="{FF2B5EF4-FFF2-40B4-BE49-F238E27FC236}">
                <a16:creationId xmlns:a16="http://schemas.microsoft.com/office/drawing/2014/main" id="{9CF7C23C-B2F5-4AAA-95CF-AB2AD2D6E382}"/>
              </a:ext>
            </a:extLst>
          </p:cNvPr>
          <p:cNvSpPr>
            <a:spLocks noChangeArrowheads="1"/>
          </p:cNvSpPr>
          <p:nvPr/>
        </p:nvSpPr>
        <p:spPr bwMode="auto">
          <a:xfrm>
            <a:off x="7451725" y="4797425"/>
            <a:ext cx="576263" cy="360363"/>
          </a:xfrm>
          <a:prstGeom prst="rect">
            <a:avLst/>
          </a:prstGeom>
          <a:noFill/>
          <a:ln>
            <a:noFill/>
          </a:ln>
          <a:effectLst/>
        </p:spPr>
        <p:txBody>
          <a:bodyPr wrap="none" anchor="ctr"/>
          <a:lstStyle/>
          <a:p>
            <a:pPr algn="ctr" eaLnBrk="1" hangingPunct="1">
              <a:defRPr/>
            </a:pPr>
            <a:endParaRPr lang="es-ES">
              <a:effectLst>
                <a:outerShdw blurRad="38100" dist="38100" dir="2700000" algn="tl">
                  <a:srgbClr val="000000">
                    <a:alpha val="43137"/>
                  </a:srgbClr>
                </a:outerShdw>
              </a:effectLst>
              <a:latin typeface="Verdana" charset="0"/>
              <a:ea typeface="ＭＳ Ｐゴシック" charset="0"/>
            </a:endParaRPr>
          </a:p>
        </p:txBody>
      </p:sp>
      <p:sp>
        <p:nvSpPr>
          <p:cNvPr id="9223" name="AutoShape 8">
            <a:extLst>
              <a:ext uri="{FF2B5EF4-FFF2-40B4-BE49-F238E27FC236}">
                <a16:creationId xmlns:a16="http://schemas.microsoft.com/office/drawing/2014/main" id="{3ECCFB72-4865-4559-998C-D7B00C4BEBE8}"/>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9224" name="AutoShape 9">
            <a:extLst>
              <a:ext uri="{FF2B5EF4-FFF2-40B4-BE49-F238E27FC236}">
                <a16:creationId xmlns:a16="http://schemas.microsoft.com/office/drawing/2014/main" id="{3A400787-C07D-4430-951C-1DD9431438F1}"/>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9225" name="AutoShape 10">
            <a:extLst>
              <a:ext uri="{FF2B5EF4-FFF2-40B4-BE49-F238E27FC236}">
                <a16:creationId xmlns:a16="http://schemas.microsoft.com/office/drawing/2014/main" id="{347376A8-C137-4185-BC03-67E19B6A55D0}"/>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9226" name="AutoShape 11">
            <a:extLst>
              <a:ext uri="{FF2B5EF4-FFF2-40B4-BE49-F238E27FC236}">
                <a16:creationId xmlns:a16="http://schemas.microsoft.com/office/drawing/2014/main" id="{CA37594D-B80B-4D82-8C29-6C08904E2CEE}"/>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9227" name="AutoShape 12">
            <a:extLst>
              <a:ext uri="{FF2B5EF4-FFF2-40B4-BE49-F238E27FC236}">
                <a16:creationId xmlns:a16="http://schemas.microsoft.com/office/drawing/2014/main" id="{3814026F-E65A-4365-9AFB-B00E9C28FA37}"/>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9228" name="AutoShape 12">
            <a:extLst>
              <a:ext uri="{FF2B5EF4-FFF2-40B4-BE49-F238E27FC236}">
                <a16:creationId xmlns:a16="http://schemas.microsoft.com/office/drawing/2014/main" id="{EC910374-8A60-4DD9-AFD9-5D252BDC4AF6}"/>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9229" name="2 Marcador de contenido">
            <a:extLst>
              <a:ext uri="{FF2B5EF4-FFF2-40B4-BE49-F238E27FC236}">
                <a16:creationId xmlns:a16="http://schemas.microsoft.com/office/drawing/2014/main" id="{B7F0EF70-8B98-4D40-8E94-1E0116806BC0}"/>
              </a:ext>
            </a:extLst>
          </p:cNvPr>
          <p:cNvSpPr>
            <a:spLocks noGrp="1" noChangeArrowheads="1"/>
          </p:cNvSpPr>
          <p:nvPr>
            <p:ph idx="1"/>
          </p:nvPr>
        </p:nvSpPr>
        <p:spPr>
          <a:xfrm>
            <a:off x="900113" y="1341438"/>
            <a:ext cx="6985000" cy="503237"/>
          </a:xfrm>
        </p:spPr>
        <p:txBody>
          <a:bodyPr/>
          <a:lstStyle/>
          <a:p>
            <a:pPr lvl="1"/>
            <a:r>
              <a:rPr lang="es-ES" altLang="es-CO"/>
              <a:t>Identificación del problema y entorno</a:t>
            </a:r>
          </a:p>
        </p:txBody>
      </p:sp>
      <p:pic>
        <p:nvPicPr>
          <p:cNvPr id="9230" name="Picture 2">
            <a:extLst>
              <a:ext uri="{FF2B5EF4-FFF2-40B4-BE49-F238E27FC236}">
                <a16:creationId xmlns:a16="http://schemas.microsoft.com/office/drawing/2014/main" id="{07A329D2-FA91-40F0-A428-05BB3FF4813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59113" y="2133600"/>
            <a:ext cx="4487862" cy="3017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1 Título">
            <a:extLst>
              <a:ext uri="{FF2B5EF4-FFF2-40B4-BE49-F238E27FC236}">
                <a16:creationId xmlns:a16="http://schemas.microsoft.com/office/drawing/2014/main" id="{AC22957B-AD08-4D0A-AD0C-72AAC134850F}"/>
              </a:ext>
            </a:extLst>
          </p:cNvPr>
          <p:cNvSpPr>
            <a:spLocks noGrp="1" noChangeArrowheads="1"/>
          </p:cNvSpPr>
          <p:nvPr>
            <p:ph type="title"/>
          </p:nvPr>
        </p:nvSpPr>
        <p:spPr/>
        <p:txBody>
          <a:bodyPr/>
          <a:lstStyle/>
          <a:p>
            <a:r>
              <a:rPr lang="es-ES" altLang="es-CO"/>
              <a:t>Aplicación</a:t>
            </a:r>
          </a:p>
        </p:txBody>
      </p:sp>
      <p:sp>
        <p:nvSpPr>
          <p:cNvPr id="64515" name="3 Marcador de número de diapositiva">
            <a:extLst>
              <a:ext uri="{FF2B5EF4-FFF2-40B4-BE49-F238E27FC236}">
                <a16:creationId xmlns:a16="http://schemas.microsoft.com/office/drawing/2014/main" id="{788ACB23-3610-47B6-A86B-2D3F84F21251}"/>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D6FB253B-4AA1-4B86-8CEF-1638EB3A7233}" type="slidenum">
              <a:rPr lang="es-ES" altLang="es-CO" sz="1200" b="1">
                <a:solidFill>
                  <a:schemeClr val="tx2"/>
                </a:solidFill>
              </a:rPr>
              <a:pPr algn="ctr" eaLnBrk="1" hangingPunct="1">
                <a:spcBef>
                  <a:spcPct val="0"/>
                </a:spcBef>
                <a:buClrTx/>
                <a:buSzTx/>
                <a:buFontTx/>
                <a:buNone/>
              </a:pPr>
              <a:t>30</a:t>
            </a:fld>
            <a:endParaRPr lang="es-ES" altLang="es-CO" sz="1200" b="1">
              <a:solidFill>
                <a:schemeClr val="tx2"/>
              </a:solidFill>
            </a:endParaRPr>
          </a:p>
        </p:txBody>
      </p:sp>
      <p:sp>
        <p:nvSpPr>
          <p:cNvPr id="64516" name="AutoShape 7">
            <a:extLst>
              <a:ext uri="{FF2B5EF4-FFF2-40B4-BE49-F238E27FC236}">
                <a16:creationId xmlns:a16="http://schemas.microsoft.com/office/drawing/2014/main" id="{844B730E-B62D-41B6-A7D5-9D28AB71201B}"/>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6AEBF1C4-3772-4ADE-9140-44CDA282BB94}"/>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64518" name="Rectangle 3">
            <a:extLst>
              <a:ext uri="{FF2B5EF4-FFF2-40B4-BE49-F238E27FC236}">
                <a16:creationId xmlns:a16="http://schemas.microsoft.com/office/drawing/2014/main" id="{79E38214-50EA-47E3-B126-2B33A5CDAE38}"/>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64519" name="2 Marcador de contenido">
            <a:extLst>
              <a:ext uri="{FF2B5EF4-FFF2-40B4-BE49-F238E27FC236}">
                <a16:creationId xmlns:a16="http://schemas.microsoft.com/office/drawing/2014/main" id="{E56C435C-3D0E-443D-B207-926B5D06B537}"/>
              </a:ext>
            </a:extLst>
          </p:cNvPr>
          <p:cNvSpPr>
            <a:spLocks noGrp="1" noChangeArrowheads="1"/>
          </p:cNvSpPr>
          <p:nvPr>
            <p:ph idx="1"/>
          </p:nvPr>
        </p:nvSpPr>
        <p:spPr>
          <a:xfrm>
            <a:off x="1476375" y="1125538"/>
            <a:ext cx="7488238" cy="431800"/>
          </a:xfrm>
        </p:spPr>
        <p:txBody>
          <a:bodyPr/>
          <a:lstStyle/>
          <a:p>
            <a:pPr lvl="1"/>
            <a:r>
              <a:rPr lang="es-ES" altLang="es-CO"/>
              <a:t>Ejemplo Plantilla con información </a:t>
            </a:r>
            <a:r>
              <a:rPr lang="es-ES" altLang="en-US"/>
              <a:t>“</a:t>
            </a:r>
            <a:r>
              <a:rPr lang="es-ES" altLang="es-CO"/>
              <a:t>Stakeholder 1 –SH-1</a:t>
            </a:r>
            <a:r>
              <a:rPr lang="es-ES" altLang="en-US"/>
              <a:t>”</a:t>
            </a:r>
            <a:r>
              <a:rPr lang="es-ES" altLang="es-CO"/>
              <a:t> </a:t>
            </a:r>
          </a:p>
        </p:txBody>
      </p:sp>
      <p:sp>
        <p:nvSpPr>
          <p:cNvPr id="64520" name="AutoShape 8">
            <a:extLst>
              <a:ext uri="{FF2B5EF4-FFF2-40B4-BE49-F238E27FC236}">
                <a16:creationId xmlns:a16="http://schemas.microsoft.com/office/drawing/2014/main" id="{EE200DBE-B934-41DF-BB0F-F2530D4821BD}"/>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64521" name="AutoShape 9">
            <a:extLst>
              <a:ext uri="{FF2B5EF4-FFF2-40B4-BE49-F238E27FC236}">
                <a16:creationId xmlns:a16="http://schemas.microsoft.com/office/drawing/2014/main" id="{02E953A3-0F0F-4697-AA99-6939812A7E71}"/>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64522" name="AutoShape 10">
            <a:extLst>
              <a:ext uri="{FF2B5EF4-FFF2-40B4-BE49-F238E27FC236}">
                <a16:creationId xmlns:a16="http://schemas.microsoft.com/office/drawing/2014/main" id="{507381FE-33EF-4B90-840A-F60ADFFE04B7}"/>
              </a:ext>
            </a:extLst>
          </p:cNvPr>
          <p:cNvSpPr>
            <a:spLocks noChangeArrowheads="1"/>
          </p:cNvSpPr>
          <p:nvPr/>
        </p:nvSpPr>
        <p:spPr bwMode="auto">
          <a:xfrm>
            <a:off x="0" y="3644900"/>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r>
              <a:rPr lang="es-ES_tradnl" altLang="es-CO" sz="1200">
                <a:latin typeface="Verdana" panose="020B0604030504040204" pitchFamily="34" charset="0"/>
              </a:rPr>
              <a:t>Aplicación</a:t>
            </a:r>
          </a:p>
        </p:txBody>
      </p:sp>
      <p:sp>
        <p:nvSpPr>
          <p:cNvPr id="64523" name="AutoShape 11">
            <a:extLst>
              <a:ext uri="{FF2B5EF4-FFF2-40B4-BE49-F238E27FC236}">
                <a16:creationId xmlns:a16="http://schemas.microsoft.com/office/drawing/2014/main" id="{896031E4-824F-44BB-B82C-45778C6DE383}"/>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64524" name="AutoShape 12">
            <a:extLst>
              <a:ext uri="{FF2B5EF4-FFF2-40B4-BE49-F238E27FC236}">
                <a16:creationId xmlns:a16="http://schemas.microsoft.com/office/drawing/2014/main" id="{A69EF7CC-0F1F-435C-AEF7-4706B83D94BE}"/>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64525" name="AutoShape 12">
            <a:extLst>
              <a:ext uri="{FF2B5EF4-FFF2-40B4-BE49-F238E27FC236}">
                <a16:creationId xmlns:a16="http://schemas.microsoft.com/office/drawing/2014/main" id="{8DAD898E-CF6B-4FA9-9A6B-762859422AC5}"/>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graphicFrame>
        <p:nvGraphicFramePr>
          <p:cNvPr id="64526" name="Object 1">
            <a:extLst>
              <a:ext uri="{FF2B5EF4-FFF2-40B4-BE49-F238E27FC236}">
                <a16:creationId xmlns:a16="http://schemas.microsoft.com/office/drawing/2014/main" id="{F309B704-E834-4184-8860-E8D2DA7961D8}"/>
              </a:ext>
            </a:extLst>
          </p:cNvPr>
          <p:cNvGraphicFramePr>
            <a:graphicFrameLocks noChangeAspect="1"/>
          </p:cNvGraphicFramePr>
          <p:nvPr/>
        </p:nvGraphicFramePr>
        <p:xfrm>
          <a:off x="2411413" y="1484313"/>
          <a:ext cx="5132387" cy="4945062"/>
        </p:xfrm>
        <a:graphic>
          <a:graphicData uri="http://schemas.openxmlformats.org/presentationml/2006/ole">
            <mc:AlternateContent xmlns:mc="http://schemas.openxmlformats.org/markup-compatibility/2006">
              <mc:Choice xmlns:v="urn:schemas-microsoft-com:vml" Requires="v">
                <p:oleObj name="Document" r:id="rId3" imgW="5879884" imgH="5663992" progId="Word.Document.12">
                  <p:embed/>
                </p:oleObj>
              </mc:Choice>
              <mc:Fallback>
                <p:oleObj name="Document" r:id="rId3" imgW="5879884" imgH="5663992" progId="Word.Document.12">
                  <p:embed/>
                  <p:pic>
                    <p:nvPicPr>
                      <p:cNvPr id="64526" name="Object 1">
                        <a:extLst>
                          <a:ext uri="{FF2B5EF4-FFF2-40B4-BE49-F238E27FC236}">
                            <a16:creationId xmlns:a16="http://schemas.microsoft.com/office/drawing/2014/main" id="{F309B704-E834-4184-8860-E8D2DA7961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1413" y="1484313"/>
                        <a:ext cx="5132387" cy="4945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1 Título">
            <a:extLst>
              <a:ext uri="{FF2B5EF4-FFF2-40B4-BE49-F238E27FC236}">
                <a16:creationId xmlns:a16="http://schemas.microsoft.com/office/drawing/2014/main" id="{99B8DB4B-4FCC-4FF8-99A6-4DE789BDC5E1}"/>
              </a:ext>
            </a:extLst>
          </p:cNvPr>
          <p:cNvSpPr>
            <a:spLocks noGrp="1" noChangeArrowheads="1"/>
          </p:cNvSpPr>
          <p:nvPr>
            <p:ph type="title"/>
          </p:nvPr>
        </p:nvSpPr>
        <p:spPr/>
        <p:txBody>
          <a:bodyPr/>
          <a:lstStyle/>
          <a:p>
            <a:r>
              <a:rPr lang="es-ES" altLang="es-CO"/>
              <a:t>Aplicación</a:t>
            </a:r>
          </a:p>
        </p:txBody>
      </p:sp>
      <p:sp>
        <p:nvSpPr>
          <p:cNvPr id="66563" name="3 Marcador de número de diapositiva">
            <a:extLst>
              <a:ext uri="{FF2B5EF4-FFF2-40B4-BE49-F238E27FC236}">
                <a16:creationId xmlns:a16="http://schemas.microsoft.com/office/drawing/2014/main" id="{3DB2D448-6253-4F96-B17D-96D11F6AB6D1}"/>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653F65AC-E411-46E0-B46F-9BC5B851D21E}" type="slidenum">
              <a:rPr lang="es-ES" altLang="es-CO" sz="1200" b="1">
                <a:solidFill>
                  <a:schemeClr val="tx2"/>
                </a:solidFill>
              </a:rPr>
              <a:pPr algn="ctr" eaLnBrk="1" hangingPunct="1">
                <a:spcBef>
                  <a:spcPct val="0"/>
                </a:spcBef>
                <a:buClrTx/>
                <a:buSzTx/>
                <a:buFontTx/>
                <a:buNone/>
              </a:pPr>
              <a:t>31</a:t>
            </a:fld>
            <a:endParaRPr lang="es-ES" altLang="es-CO" sz="1200" b="1">
              <a:solidFill>
                <a:schemeClr val="tx2"/>
              </a:solidFill>
            </a:endParaRPr>
          </a:p>
        </p:txBody>
      </p:sp>
      <p:sp>
        <p:nvSpPr>
          <p:cNvPr id="66564" name="AutoShape 7">
            <a:extLst>
              <a:ext uri="{FF2B5EF4-FFF2-40B4-BE49-F238E27FC236}">
                <a16:creationId xmlns:a16="http://schemas.microsoft.com/office/drawing/2014/main" id="{FD4B6031-3D3A-45F3-A33C-57CDE755C0F8}"/>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A0AA6437-2F43-474B-B5AB-E285EBDE3C33}"/>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66566" name="Rectangle 3">
            <a:extLst>
              <a:ext uri="{FF2B5EF4-FFF2-40B4-BE49-F238E27FC236}">
                <a16:creationId xmlns:a16="http://schemas.microsoft.com/office/drawing/2014/main" id="{51BEF101-E121-4908-8661-DA241C0349C5}"/>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66567" name="2 Marcador de contenido">
            <a:extLst>
              <a:ext uri="{FF2B5EF4-FFF2-40B4-BE49-F238E27FC236}">
                <a16:creationId xmlns:a16="http://schemas.microsoft.com/office/drawing/2014/main" id="{194BBC60-DEDE-4592-9634-18E30C7A85BF}"/>
              </a:ext>
            </a:extLst>
          </p:cNvPr>
          <p:cNvSpPr>
            <a:spLocks noGrp="1" noChangeArrowheads="1"/>
          </p:cNvSpPr>
          <p:nvPr>
            <p:ph idx="1"/>
          </p:nvPr>
        </p:nvSpPr>
        <p:spPr>
          <a:xfrm>
            <a:off x="1692275" y="1125538"/>
            <a:ext cx="7056438" cy="431800"/>
          </a:xfrm>
        </p:spPr>
        <p:txBody>
          <a:bodyPr/>
          <a:lstStyle/>
          <a:p>
            <a:pPr lvl="1"/>
            <a:r>
              <a:rPr lang="es-ES" altLang="es-CO"/>
              <a:t>Total de instanciaciones de los bloques constructivos</a:t>
            </a:r>
          </a:p>
        </p:txBody>
      </p:sp>
      <p:sp>
        <p:nvSpPr>
          <p:cNvPr id="66568" name="AutoShape 8">
            <a:extLst>
              <a:ext uri="{FF2B5EF4-FFF2-40B4-BE49-F238E27FC236}">
                <a16:creationId xmlns:a16="http://schemas.microsoft.com/office/drawing/2014/main" id="{7E89B939-A7A3-43B8-9289-470DC7B4740C}"/>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66569" name="AutoShape 9">
            <a:extLst>
              <a:ext uri="{FF2B5EF4-FFF2-40B4-BE49-F238E27FC236}">
                <a16:creationId xmlns:a16="http://schemas.microsoft.com/office/drawing/2014/main" id="{D8721252-446A-4A1A-996A-7352F994BDEE}"/>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66570" name="AutoShape 10">
            <a:extLst>
              <a:ext uri="{FF2B5EF4-FFF2-40B4-BE49-F238E27FC236}">
                <a16:creationId xmlns:a16="http://schemas.microsoft.com/office/drawing/2014/main" id="{96C14F64-BAC7-4594-A0CD-E308B5C6C8EE}"/>
              </a:ext>
            </a:extLst>
          </p:cNvPr>
          <p:cNvSpPr>
            <a:spLocks noChangeArrowheads="1"/>
          </p:cNvSpPr>
          <p:nvPr/>
        </p:nvSpPr>
        <p:spPr bwMode="auto">
          <a:xfrm>
            <a:off x="0" y="3644900"/>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r>
              <a:rPr lang="es-ES_tradnl" altLang="es-CO" sz="1200">
                <a:latin typeface="Verdana" panose="020B0604030504040204" pitchFamily="34" charset="0"/>
              </a:rPr>
              <a:t>Aplicación</a:t>
            </a:r>
          </a:p>
        </p:txBody>
      </p:sp>
      <p:sp>
        <p:nvSpPr>
          <p:cNvPr id="66571" name="AutoShape 11">
            <a:extLst>
              <a:ext uri="{FF2B5EF4-FFF2-40B4-BE49-F238E27FC236}">
                <a16:creationId xmlns:a16="http://schemas.microsoft.com/office/drawing/2014/main" id="{1EA0FB7D-F6B0-4031-A0DF-A54809953AA4}"/>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66572" name="AutoShape 12">
            <a:extLst>
              <a:ext uri="{FF2B5EF4-FFF2-40B4-BE49-F238E27FC236}">
                <a16:creationId xmlns:a16="http://schemas.microsoft.com/office/drawing/2014/main" id="{8BA0ADFF-4987-4E4F-8F2F-2C586C328E1A}"/>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66573" name="AutoShape 12">
            <a:extLst>
              <a:ext uri="{FF2B5EF4-FFF2-40B4-BE49-F238E27FC236}">
                <a16:creationId xmlns:a16="http://schemas.microsoft.com/office/drawing/2014/main" id="{A6F4B19C-F1EB-4071-B0BF-F56C7AA92388}"/>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66574" name="Picture 3">
            <a:extLst>
              <a:ext uri="{FF2B5EF4-FFF2-40B4-BE49-F238E27FC236}">
                <a16:creationId xmlns:a16="http://schemas.microsoft.com/office/drawing/2014/main" id="{131807D0-6DB9-45AE-AB1A-E14DEF7D82D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39863" y="2076450"/>
            <a:ext cx="7704137" cy="387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1 Título">
            <a:extLst>
              <a:ext uri="{FF2B5EF4-FFF2-40B4-BE49-F238E27FC236}">
                <a16:creationId xmlns:a16="http://schemas.microsoft.com/office/drawing/2014/main" id="{684FFF0B-B881-444A-A31D-697C1B103E89}"/>
              </a:ext>
            </a:extLst>
          </p:cNvPr>
          <p:cNvSpPr>
            <a:spLocks noGrp="1" noChangeArrowheads="1"/>
          </p:cNvSpPr>
          <p:nvPr>
            <p:ph type="title"/>
          </p:nvPr>
        </p:nvSpPr>
        <p:spPr/>
        <p:txBody>
          <a:bodyPr/>
          <a:lstStyle/>
          <a:p>
            <a:r>
              <a:rPr lang="es-ES" altLang="es-CO"/>
              <a:t>Aplicación</a:t>
            </a:r>
          </a:p>
        </p:txBody>
      </p:sp>
      <p:sp>
        <p:nvSpPr>
          <p:cNvPr id="68611" name="3 Marcador de número de diapositiva">
            <a:extLst>
              <a:ext uri="{FF2B5EF4-FFF2-40B4-BE49-F238E27FC236}">
                <a16:creationId xmlns:a16="http://schemas.microsoft.com/office/drawing/2014/main" id="{0AC187D8-E250-4D5C-99AF-811612D25AFF}"/>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D6CF3D1D-6890-43E8-915C-A1793645D31D}" type="slidenum">
              <a:rPr lang="es-ES" altLang="es-CO" sz="1200" b="1">
                <a:solidFill>
                  <a:schemeClr val="tx2"/>
                </a:solidFill>
              </a:rPr>
              <a:pPr algn="ctr" eaLnBrk="1" hangingPunct="1">
                <a:spcBef>
                  <a:spcPct val="0"/>
                </a:spcBef>
                <a:buClrTx/>
                <a:buSzTx/>
                <a:buFontTx/>
                <a:buNone/>
              </a:pPr>
              <a:t>32</a:t>
            </a:fld>
            <a:endParaRPr lang="es-ES" altLang="es-CO" sz="1200" b="1">
              <a:solidFill>
                <a:schemeClr val="tx2"/>
              </a:solidFill>
            </a:endParaRPr>
          </a:p>
        </p:txBody>
      </p:sp>
      <p:sp>
        <p:nvSpPr>
          <p:cNvPr id="68612" name="AutoShape 7">
            <a:extLst>
              <a:ext uri="{FF2B5EF4-FFF2-40B4-BE49-F238E27FC236}">
                <a16:creationId xmlns:a16="http://schemas.microsoft.com/office/drawing/2014/main" id="{7C7CFD52-37A0-48CF-B5DB-302D0C95F5DA}"/>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AA6CB5B2-0BF6-427E-955F-3B6737F288D8}"/>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68614" name="AutoShape 8">
            <a:extLst>
              <a:ext uri="{FF2B5EF4-FFF2-40B4-BE49-F238E27FC236}">
                <a16:creationId xmlns:a16="http://schemas.microsoft.com/office/drawing/2014/main" id="{12436573-AF0F-44C9-B32C-A1484C4968F1}"/>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68615" name="AutoShape 9">
            <a:extLst>
              <a:ext uri="{FF2B5EF4-FFF2-40B4-BE49-F238E27FC236}">
                <a16:creationId xmlns:a16="http://schemas.microsoft.com/office/drawing/2014/main" id="{4F7A8107-083A-4626-B6B9-5799CFCC5CD3}"/>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68616" name="AutoShape 10">
            <a:extLst>
              <a:ext uri="{FF2B5EF4-FFF2-40B4-BE49-F238E27FC236}">
                <a16:creationId xmlns:a16="http://schemas.microsoft.com/office/drawing/2014/main" id="{985E85CD-5781-48D4-8DE6-72DBBA25B9D1}"/>
              </a:ext>
            </a:extLst>
          </p:cNvPr>
          <p:cNvSpPr>
            <a:spLocks noChangeArrowheads="1"/>
          </p:cNvSpPr>
          <p:nvPr/>
        </p:nvSpPr>
        <p:spPr bwMode="auto">
          <a:xfrm>
            <a:off x="0" y="3644900"/>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r>
              <a:rPr lang="es-ES_tradnl" altLang="es-CO" sz="1200">
                <a:latin typeface="Verdana" panose="020B0604030504040204" pitchFamily="34" charset="0"/>
              </a:rPr>
              <a:t>Aplicación</a:t>
            </a:r>
          </a:p>
        </p:txBody>
      </p:sp>
      <p:sp>
        <p:nvSpPr>
          <p:cNvPr id="68617" name="AutoShape 11">
            <a:extLst>
              <a:ext uri="{FF2B5EF4-FFF2-40B4-BE49-F238E27FC236}">
                <a16:creationId xmlns:a16="http://schemas.microsoft.com/office/drawing/2014/main" id="{F5088762-2658-4490-A450-1B381FF520B8}"/>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68618" name="AutoShape 12">
            <a:extLst>
              <a:ext uri="{FF2B5EF4-FFF2-40B4-BE49-F238E27FC236}">
                <a16:creationId xmlns:a16="http://schemas.microsoft.com/office/drawing/2014/main" id="{5757DDAA-2BCE-4268-8D8B-BAD7FD8A8BC4}"/>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68619" name="AutoShape 12">
            <a:extLst>
              <a:ext uri="{FF2B5EF4-FFF2-40B4-BE49-F238E27FC236}">
                <a16:creationId xmlns:a16="http://schemas.microsoft.com/office/drawing/2014/main" id="{EF43C030-56DB-475D-9C21-528AD7B0EA08}"/>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68620" name="Picture 22">
            <a:extLst>
              <a:ext uri="{FF2B5EF4-FFF2-40B4-BE49-F238E27FC236}">
                <a16:creationId xmlns:a16="http://schemas.microsoft.com/office/drawing/2014/main" id="{143D885E-9E19-44E8-9BBF-CC205609EA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9238" y="908050"/>
            <a:ext cx="7624762" cy="545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0658" name="1 Título">
            <a:extLst>
              <a:ext uri="{FF2B5EF4-FFF2-40B4-BE49-F238E27FC236}">
                <a16:creationId xmlns:a16="http://schemas.microsoft.com/office/drawing/2014/main" id="{EBBB4F10-BDBE-4586-B523-2F376AF8F665}"/>
              </a:ext>
            </a:extLst>
          </p:cNvPr>
          <p:cNvSpPr>
            <a:spLocks noGrp="1" noChangeArrowheads="1"/>
          </p:cNvSpPr>
          <p:nvPr>
            <p:ph type="title"/>
          </p:nvPr>
        </p:nvSpPr>
        <p:spPr/>
        <p:txBody>
          <a:bodyPr/>
          <a:lstStyle/>
          <a:p>
            <a:r>
              <a:rPr lang="es-ES" altLang="es-CO"/>
              <a:t>Conclusiones</a:t>
            </a:r>
          </a:p>
        </p:txBody>
      </p:sp>
      <p:sp>
        <p:nvSpPr>
          <p:cNvPr id="70659" name="3 Marcador de número de diapositiva">
            <a:extLst>
              <a:ext uri="{FF2B5EF4-FFF2-40B4-BE49-F238E27FC236}">
                <a16:creationId xmlns:a16="http://schemas.microsoft.com/office/drawing/2014/main" id="{888C4BC7-7CF3-4AD3-A013-82686988DBC1}"/>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E99ABE36-8575-4047-BA80-FF14FD1F8CD9}" type="slidenum">
              <a:rPr lang="es-ES" altLang="es-CO" sz="1200" b="1">
                <a:solidFill>
                  <a:schemeClr val="tx2"/>
                </a:solidFill>
              </a:rPr>
              <a:pPr algn="ctr" eaLnBrk="1" hangingPunct="1">
                <a:spcBef>
                  <a:spcPct val="0"/>
                </a:spcBef>
                <a:buClrTx/>
                <a:buSzTx/>
                <a:buFontTx/>
                <a:buNone/>
              </a:pPr>
              <a:t>33</a:t>
            </a:fld>
            <a:endParaRPr lang="es-ES" altLang="es-CO" sz="1200" b="1">
              <a:solidFill>
                <a:schemeClr val="tx2"/>
              </a:solidFill>
            </a:endParaRPr>
          </a:p>
        </p:txBody>
      </p:sp>
      <p:sp>
        <p:nvSpPr>
          <p:cNvPr id="70660" name="AutoShape 7">
            <a:extLst>
              <a:ext uri="{FF2B5EF4-FFF2-40B4-BE49-F238E27FC236}">
                <a16:creationId xmlns:a16="http://schemas.microsoft.com/office/drawing/2014/main" id="{5BA3F58B-7D34-47DE-81DD-8F3822D17FA9}"/>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ECCB4075-5754-4335-B34B-34CEDB060E87}"/>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70662" name="Rectangle 3">
            <a:extLst>
              <a:ext uri="{FF2B5EF4-FFF2-40B4-BE49-F238E27FC236}">
                <a16:creationId xmlns:a16="http://schemas.microsoft.com/office/drawing/2014/main" id="{CC6800E8-147E-47F9-8F74-FA515D3D4A4C}"/>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70663" name="2 Marcador de contenido">
            <a:extLst>
              <a:ext uri="{FF2B5EF4-FFF2-40B4-BE49-F238E27FC236}">
                <a16:creationId xmlns:a16="http://schemas.microsoft.com/office/drawing/2014/main" id="{0B2D7154-F2B0-49FE-B6CC-C616512BC03E}"/>
              </a:ext>
            </a:extLst>
          </p:cNvPr>
          <p:cNvSpPr>
            <a:spLocks noGrp="1" noChangeArrowheads="1"/>
          </p:cNvSpPr>
          <p:nvPr>
            <p:ph idx="1"/>
          </p:nvPr>
        </p:nvSpPr>
        <p:spPr>
          <a:xfrm>
            <a:off x="1331913" y="1341438"/>
            <a:ext cx="7596187" cy="5400675"/>
          </a:xfrm>
        </p:spPr>
        <p:txBody>
          <a:bodyPr/>
          <a:lstStyle/>
          <a:p>
            <a:pPr lvl="1" algn="just"/>
            <a:r>
              <a:rPr lang="es-ES_tradnl" altLang="es-CO"/>
              <a:t>El objetivo inicialmente propuesto en esta tesis doctoral, fue el de mejorar la toma de decisiones en la gestión de eventos inesperados que afectan la planificación jerárquica de la producción en contextos colaborativos mediante el uso de ingeniería y arquitectura empresarial y DSS. A través de la elaboración de la presente tesis se ha logrado el cumplimiento de este objetivo. </a:t>
            </a:r>
            <a:r>
              <a:rPr lang="en-US" altLang="es-CO"/>
              <a:t> </a:t>
            </a:r>
          </a:p>
          <a:p>
            <a:pPr lvl="1" algn="just"/>
            <a:r>
              <a:rPr lang="es-ES_tradnl" altLang="es-CO"/>
              <a:t>Se identificaron tres campos necesarios a analizar con el objetivo de encontrar respuestas y explicaciones   a la pregunta de investigación identificada inicialmente: ¿Puede una arquitectura inter-empresarial mejorar la planificación jerárquica de la producción cuando se producen eventos inesperados?. En este sentido los campos analizados fueron:  colaboración en la cadena de suministro, ingeniería empresarial y arquitecturas empresariales y sistemas de soporte para la toma de decisiones.</a:t>
            </a:r>
            <a:endParaRPr lang="es-ES" altLang="es-CO"/>
          </a:p>
        </p:txBody>
      </p:sp>
      <p:sp>
        <p:nvSpPr>
          <p:cNvPr id="70664" name="AutoShape 8">
            <a:extLst>
              <a:ext uri="{FF2B5EF4-FFF2-40B4-BE49-F238E27FC236}">
                <a16:creationId xmlns:a16="http://schemas.microsoft.com/office/drawing/2014/main" id="{1C32C674-72E4-4652-83C0-49FE97C58D47}"/>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70665" name="AutoShape 9">
            <a:extLst>
              <a:ext uri="{FF2B5EF4-FFF2-40B4-BE49-F238E27FC236}">
                <a16:creationId xmlns:a16="http://schemas.microsoft.com/office/drawing/2014/main" id="{D8637995-2851-41CA-9D8C-414D484E3ED3}"/>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70666" name="AutoShape 10">
            <a:extLst>
              <a:ext uri="{FF2B5EF4-FFF2-40B4-BE49-F238E27FC236}">
                <a16:creationId xmlns:a16="http://schemas.microsoft.com/office/drawing/2014/main" id="{891D1DF3-BFE0-481E-A080-00423979438E}"/>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70667" name="AutoShape 11">
            <a:extLst>
              <a:ext uri="{FF2B5EF4-FFF2-40B4-BE49-F238E27FC236}">
                <a16:creationId xmlns:a16="http://schemas.microsoft.com/office/drawing/2014/main" id="{82EDEE93-3B52-40C7-B2F7-FA4B0C3E8BB9}"/>
              </a:ext>
            </a:extLst>
          </p:cNvPr>
          <p:cNvSpPr>
            <a:spLocks noChangeArrowheads="1"/>
          </p:cNvSpPr>
          <p:nvPr/>
        </p:nvSpPr>
        <p:spPr bwMode="auto">
          <a:xfrm>
            <a:off x="0" y="436562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Conclusiones</a:t>
            </a:r>
          </a:p>
        </p:txBody>
      </p:sp>
      <p:sp>
        <p:nvSpPr>
          <p:cNvPr id="70668" name="AutoShape 12">
            <a:extLst>
              <a:ext uri="{FF2B5EF4-FFF2-40B4-BE49-F238E27FC236}">
                <a16:creationId xmlns:a16="http://schemas.microsoft.com/office/drawing/2014/main" id="{648E6961-E921-414B-87F8-6E725E49946E}"/>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70669" name="AutoShape 12">
            <a:extLst>
              <a:ext uri="{FF2B5EF4-FFF2-40B4-BE49-F238E27FC236}">
                <a16:creationId xmlns:a16="http://schemas.microsoft.com/office/drawing/2014/main" id="{2B60077C-144A-405F-92DA-BADEA964B763}"/>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Publicaciones</a:t>
            </a:r>
          </a:p>
        </p:txBody>
      </p:sp>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2706" name="1 Título">
            <a:extLst>
              <a:ext uri="{FF2B5EF4-FFF2-40B4-BE49-F238E27FC236}">
                <a16:creationId xmlns:a16="http://schemas.microsoft.com/office/drawing/2014/main" id="{5A761490-3EE7-4F48-8004-0D4B4BDBEEF7}"/>
              </a:ext>
            </a:extLst>
          </p:cNvPr>
          <p:cNvSpPr>
            <a:spLocks noGrp="1" noChangeArrowheads="1"/>
          </p:cNvSpPr>
          <p:nvPr>
            <p:ph type="title"/>
          </p:nvPr>
        </p:nvSpPr>
        <p:spPr/>
        <p:txBody>
          <a:bodyPr/>
          <a:lstStyle/>
          <a:p>
            <a:r>
              <a:rPr lang="es-ES" altLang="es-CO"/>
              <a:t>Conclusiones</a:t>
            </a:r>
          </a:p>
        </p:txBody>
      </p:sp>
      <p:sp>
        <p:nvSpPr>
          <p:cNvPr id="72707" name="3 Marcador de número de diapositiva">
            <a:extLst>
              <a:ext uri="{FF2B5EF4-FFF2-40B4-BE49-F238E27FC236}">
                <a16:creationId xmlns:a16="http://schemas.microsoft.com/office/drawing/2014/main" id="{5A56736E-ED77-4D95-9D22-3324ED68F1A5}"/>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B7DA1863-D03E-4575-A40E-78E6C1E29F95}" type="slidenum">
              <a:rPr lang="es-ES" altLang="es-CO" sz="1200" b="1">
                <a:solidFill>
                  <a:schemeClr val="tx2"/>
                </a:solidFill>
              </a:rPr>
              <a:pPr algn="ctr" eaLnBrk="1" hangingPunct="1">
                <a:spcBef>
                  <a:spcPct val="0"/>
                </a:spcBef>
                <a:buClrTx/>
                <a:buSzTx/>
                <a:buFontTx/>
                <a:buNone/>
              </a:pPr>
              <a:t>34</a:t>
            </a:fld>
            <a:endParaRPr lang="es-ES" altLang="es-CO" sz="1200" b="1">
              <a:solidFill>
                <a:schemeClr val="tx2"/>
              </a:solidFill>
            </a:endParaRPr>
          </a:p>
        </p:txBody>
      </p:sp>
      <p:sp>
        <p:nvSpPr>
          <p:cNvPr id="72708" name="AutoShape 7">
            <a:extLst>
              <a:ext uri="{FF2B5EF4-FFF2-40B4-BE49-F238E27FC236}">
                <a16:creationId xmlns:a16="http://schemas.microsoft.com/office/drawing/2014/main" id="{06B549BD-D219-4D05-A6F2-67DDC3BB69C4}"/>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221A2705-815C-4260-ACAB-45A7C4D03B5D}"/>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72710" name="AutoShape 8">
            <a:extLst>
              <a:ext uri="{FF2B5EF4-FFF2-40B4-BE49-F238E27FC236}">
                <a16:creationId xmlns:a16="http://schemas.microsoft.com/office/drawing/2014/main" id="{5B4A0081-0EB6-440E-BF62-D957C8744604}"/>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72711" name="AutoShape 9">
            <a:extLst>
              <a:ext uri="{FF2B5EF4-FFF2-40B4-BE49-F238E27FC236}">
                <a16:creationId xmlns:a16="http://schemas.microsoft.com/office/drawing/2014/main" id="{82743288-B6CE-4567-8B13-D6693D88A034}"/>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72712" name="AutoShape 10">
            <a:extLst>
              <a:ext uri="{FF2B5EF4-FFF2-40B4-BE49-F238E27FC236}">
                <a16:creationId xmlns:a16="http://schemas.microsoft.com/office/drawing/2014/main" id="{565B3975-8634-4E5D-A354-1FFCC9D1D77D}"/>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72713" name="AutoShape 11">
            <a:extLst>
              <a:ext uri="{FF2B5EF4-FFF2-40B4-BE49-F238E27FC236}">
                <a16:creationId xmlns:a16="http://schemas.microsoft.com/office/drawing/2014/main" id="{D904E9B1-9853-4699-9483-2DCEFF4571F7}"/>
              </a:ext>
            </a:extLst>
          </p:cNvPr>
          <p:cNvSpPr>
            <a:spLocks noChangeArrowheads="1"/>
          </p:cNvSpPr>
          <p:nvPr/>
        </p:nvSpPr>
        <p:spPr bwMode="auto">
          <a:xfrm>
            <a:off x="0" y="436562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Conclusiones</a:t>
            </a:r>
          </a:p>
        </p:txBody>
      </p:sp>
      <p:sp>
        <p:nvSpPr>
          <p:cNvPr id="72714" name="AutoShape 12">
            <a:extLst>
              <a:ext uri="{FF2B5EF4-FFF2-40B4-BE49-F238E27FC236}">
                <a16:creationId xmlns:a16="http://schemas.microsoft.com/office/drawing/2014/main" id="{C82EB45E-152D-4F11-ABC2-7FA3E923957A}"/>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72715" name="AutoShape 12">
            <a:extLst>
              <a:ext uri="{FF2B5EF4-FFF2-40B4-BE49-F238E27FC236}">
                <a16:creationId xmlns:a16="http://schemas.microsoft.com/office/drawing/2014/main" id="{925F7F2E-BF9F-4B89-9DF8-49E5CC89436B}"/>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Publicaciones</a:t>
            </a:r>
          </a:p>
        </p:txBody>
      </p:sp>
      <p:sp>
        <p:nvSpPr>
          <p:cNvPr id="72716" name="2 Marcador de contenido">
            <a:extLst>
              <a:ext uri="{FF2B5EF4-FFF2-40B4-BE49-F238E27FC236}">
                <a16:creationId xmlns:a16="http://schemas.microsoft.com/office/drawing/2014/main" id="{43F622C3-DACB-40BC-A17B-5CF862171D32}"/>
              </a:ext>
            </a:extLst>
          </p:cNvPr>
          <p:cNvSpPr>
            <a:spLocks noGrp="1" noChangeArrowheads="1"/>
          </p:cNvSpPr>
          <p:nvPr>
            <p:ph idx="1"/>
          </p:nvPr>
        </p:nvSpPr>
        <p:spPr>
          <a:xfrm>
            <a:off x="1331913" y="1341438"/>
            <a:ext cx="7596187" cy="5400675"/>
          </a:xfrm>
        </p:spPr>
        <p:txBody>
          <a:bodyPr/>
          <a:lstStyle/>
          <a:p>
            <a:pPr lvl="1" algn="just"/>
            <a:r>
              <a:rPr lang="es-ES_tradnl" altLang="es-CO"/>
              <a:t>El estado del arte analizado, permitió identificar la utilidad de utilizar una arquitectura parcial inter-empresarial para abordar el problema de la gestión de eventos inesperados que afectan la planificación jerárquica de la producción, usando elementos de colaboración empresarial, ingeniería empresarial y DSS.</a:t>
            </a:r>
          </a:p>
          <a:p>
            <a:pPr lvl="1" algn="just"/>
            <a:r>
              <a:rPr lang="es-ES_tradnl" altLang="es-CO"/>
              <a:t>Esta arquitectura inter-empresarial esta compuesta por un framework, un lenguaje de modelado y una metodología. </a:t>
            </a:r>
          </a:p>
          <a:p>
            <a:pPr lvl="1" algn="just"/>
            <a:r>
              <a:rPr lang="es-ES_tradnl" altLang="es-CO"/>
              <a:t>La aplicación de la propuesta de arquitectura parcial inter-empresarial planteada permite validar la utilidad de la misma,  específicamente siguiendo uno a uno los pasos de la metodología a la RC conformada por el Grupo de empresas del sector cerámico. </a:t>
            </a:r>
            <a:endParaRPr lang="es-ES" altLang="es-CO"/>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1 Título">
            <a:extLst>
              <a:ext uri="{FF2B5EF4-FFF2-40B4-BE49-F238E27FC236}">
                <a16:creationId xmlns:a16="http://schemas.microsoft.com/office/drawing/2014/main" id="{F437664B-0999-4E28-A85D-034FE10AC6FF}"/>
              </a:ext>
            </a:extLst>
          </p:cNvPr>
          <p:cNvSpPr>
            <a:spLocks noGrp="1" noChangeArrowheads="1"/>
          </p:cNvSpPr>
          <p:nvPr>
            <p:ph type="title"/>
          </p:nvPr>
        </p:nvSpPr>
        <p:spPr/>
        <p:txBody>
          <a:bodyPr/>
          <a:lstStyle/>
          <a:p>
            <a:r>
              <a:rPr lang="es-ES" altLang="es-CO"/>
              <a:t>Publicaciones-13</a:t>
            </a:r>
          </a:p>
        </p:txBody>
      </p:sp>
      <p:sp>
        <p:nvSpPr>
          <p:cNvPr id="74755" name="3 Marcador de número de diapositiva">
            <a:extLst>
              <a:ext uri="{FF2B5EF4-FFF2-40B4-BE49-F238E27FC236}">
                <a16:creationId xmlns:a16="http://schemas.microsoft.com/office/drawing/2014/main" id="{6799BD7F-41CB-47EA-93A7-BFEFEF2A6AFB}"/>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992E538C-5409-4C83-B239-CC9AF3FC6794}" type="slidenum">
              <a:rPr lang="es-ES" altLang="es-CO" sz="1200" b="1">
                <a:solidFill>
                  <a:schemeClr val="tx2"/>
                </a:solidFill>
              </a:rPr>
              <a:pPr algn="ctr" eaLnBrk="1" hangingPunct="1">
                <a:spcBef>
                  <a:spcPct val="0"/>
                </a:spcBef>
                <a:buClrTx/>
                <a:buSzTx/>
                <a:buFontTx/>
                <a:buNone/>
              </a:pPr>
              <a:t>35</a:t>
            </a:fld>
            <a:endParaRPr lang="es-ES" altLang="es-CO" sz="1200" b="1">
              <a:solidFill>
                <a:schemeClr val="tx2"/>
              </a:solidFill>
            </a:endParaRPr>
          </a:p>
        </p:txBody>
      </p:sp>
      <p:sp>
        <p:nvSpPr>
          <p:cNvPr id="74756" name="AutoShape 7">
            <a:extLst>
              <a:ext uri="{FF2B5EF4-FFF2-40B4-BE49-F238E27FC236}">
                <a16:creationId xmlns:a16="http://schemas.microsoft.com/office/drawing/2014/main" id="{27E87FDB-BCE5-45B0-824E-BBE34E619003}"/>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34E5C640-6229-4F6F-A474-734E1C7508D5}"/>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74758" name="Rectangle 3">
            <a:extLst>
              <a:ext uri="{FF2B5EF4-FFF2-40B4-BE49-F238E27FC236}">
                <a16:creationId xmlns:a16="http://schemas.microsoft.com/office/drawing/2014/main" id="{2FDAA393-44A7-4347-8141-22F773F4072F}"/>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74759" name="2 Marcador de contenido">
            <a:extLst>
              <a:ext uri="{FF2B5EF4-FFF2-40B4-BE49-F238E27FC236}">
                <a16:creationId xmlns:a16="http://schemas.microsoft.com/office/drawing/2014/main" id="{251077F4-9BC5-494E-86A4-F5A4C04E6C32}"/>
              </a:ext>
            </a:extLst>
          </p:cNvPr>
          <p:cNvSpPr>
            <a:spLocks noGrp="1" noChangeArrowheads="1"/>
          </p:cNvSpPr>
          <p:nvPr>
            <p:ph idx="1"/>
          </p:nvPr>
        </p:nvSpPr>
        <p:spPr>
          <a:xfrm>
            <a:off x="1547813" y="1341438"/>
            <a:ext cx="5040312" cy="719137"/>
          </a:xfrm>
        </p:spPr>
        <p:txBody>
          <a:bodyPr/>
          <a:lstStyle/>
          <a:p>
            <a:pPr lvl="1"/>
            <a:r>
              <a:rPr lang="es-ES" altLang="es-CO"/>
              <a:t>Conferencias y congresos (6)</a:t>
            </a:r>
          </a:p>
        </p:txBody>
      </p:sp>
      <p:sp>
        <p:nvSpPr>
          <p:cNvPr id="74760" name="AutoShape 8">
            <a:extLst>
              <a:ext uri="{FF2B5EF4-FFF2-40B4-BE49-F238E27FC236}">
                <a16:creationId xmlns:a16="http://schemas.microsoft.com/office/drawing/2014/main" id="{0D71B45A-A953-4B67-8C6E-1D09FE2A8747}"/>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74761" name="AutoShape 9">
            <a:extLst>
              <a:ext uri="{FF2B5EF4-FFF2-40B4-BE49-F238E27FC236}">
                <a16:creationId xmlns:a16="http://schemas.microsoft.com/office/drawing/2014/main" id="{A294B4F1-ADBE-4AAD-82BC-54D2CF7B1584}"/>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74762" name="AutoShape 10">
            <a:extLst>
              <a:ext uri="{FF2B5EF4-FFF2-40B4-BE49-F238E27FC236}">
                <a16:creationId xmlns:a16="http://schemas.microsoft.com/office/drawing/2014/main" id="{AA6F2911-BDBE-4F94-9F88-302BE70A8996}"/>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74763" name="AutoShape 11">
            <a:extLst>
              <a:ext uri="{FF2B5EF4-FFF2-40B4-BE49-F238E27FC236}">
                <a16:creationId xmlns:a16="http://schemas.microsoft.com/office/drawing/2014/main" id="{3F70622D-C0F7-42C5-BC38-9BABBF4CE693}"/>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74764" name="AutoShape 12">
            <a:extLst>
              <a:ext uri="{FF2B5EF4-FFF2-40B4-BE49-F238E27FC236}">
                <a16:creationId xmlns:a16="http://schemas.microsoft.com/office/drawing/2014/main" id="{01741341-0715-4275-9BC1-7EF276AC5BC6}"/>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74765" name="AutoShape 12">
            <a:extLst>
              <a:ext uri="{FF2B5EF4-FFF2-40B4-BE49-F238E27FC236}">
                <a16:creationId xmlns:a16="http://schemas.microsoft.com/office/drawing/2014/main" id="{82538B95-87AA-4774-B021-AEE981CA1A61}"/>
              </a:ext>
            </a:extLst>
          </p:cNvPr>
          <p:cNvSpPr>
            <a:spLocks noChangeArrowheads="1"/>
          </p:cNvSpPr>
          <p:nvPr/>
        </p:nvSpPr>
        <p:spPr bwMode="auto">
          <a:xfrm>
            <a:off x="0" y="501332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23" name="Rectangle 1">
            <a:extLst>
              <a:ext uri="{FF2B5EF4-FFF2-40B4-BE49-F238E27FC236}">
                <a16:creationId xmlns:a16="http://schemas.microsoft.com/office/drawing/2014/main" id="{85CB72A7-DDDF-495A-A1B2-AF4A62015281}"/>
              </a:ext>
            </a:extLst>
          </p:cNvPr>
          <p:cNvSpPr>
            <a:spLocks noChangeArrowheads="1"/>
          </p:cNvSpPr>
          <p:nvPr/>
        </p:nvSpPr>
        <p:spPr bwMode="auto">
          <a:xfrm>
            <a:off x="1908175" y="2127250"/>
            <a:ext cx="6588125" cy="3668713"/>
          </a:xfrm>
          <a:prstGeom prst="rect">
            <a:avLst/>
          </a:prstGeom>
          <a:noFill/>
          <a:ln w="9525">
            <a:noFill/>
            <a:miter lim="800000"/>
            <a:headEnd/>
            <a:tailEnd/>
          </a:ln>
          <a:effectLst/>
        </p:spPr>
        <p:txBody>
          <a:bodyPr anchor="ctr">
            <a:spAutoFit/>
          </a:bodyPr>
          <a:lstStyle>
            <a:lvl1pPr marL="171450" indent="-171450"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algn="just" eaLnBrk="1" hangingPunct="1">
              <a:buFont typeface="Arial" panose="020B0604020202020204" pitchFamily="34" charset="0"/>
              <a:buChar char="•"/>
              <a:defRPr/>
            </a:pPr>
            <a:r>
              <a:rPr lang="es-ES_tradnl" altLang="es-CO" sz="1000"/>
              <a:t>Vargas, A., Boza, A., &amp; Cuenca, L. (2011a). Lograr la alineación estratégica de negocio y las tecnologías de la información a través de Arquitecturas Empresariales: Revisión de la Literatura. XV Congreso de Ingeniería de Organización, (págs. 1061-1070). Cartagena-España.</a:t>
            </a:r>
            <a:endParaRPr lang="en-US" altLang="es-CO" sz="1000"/>
          </a:p>
          <a:p>
            <a:pPr algn="just" eaLnBrk="1" hangingPunct="1">
              <a:buFont typeface="Arial" panose="020B0604020202020204" pitchFamily="34" charset="0"/>
              <a:buChar char="•"/>
              <a:defRPr/>
            </a:pPr>
            <a:r>
              <a:rPr lang="es-ES_tradnl" altLang="es-CO" sz="1000"/>
              <a:t>Vargas, A., Boza, A., &amp; Cuenca, L. (2011b). </a:t>
            </a:r>
            <a:r>
              <a:rPr lang="en-GB" altLang="es-CO" sz="1000"/>
              <a:t>Towards Interoperability Through Inter-Enterprise Collaboration Architectures. In On the Move to Meaningful Internet Systems: OTM 2011 Workshops. </a:t>
            </a:r>
            <a:r>
              <a:rPr lang="es-ES_tradnl" altLang="es-CO" sz="1000"/>
              <a:t>LNCS. (Vol. 7046, pp. 102-111). Berlin: Springer.</a:t>
            </a:r>
            <a:endParaRPr lang="en-US" altLang="es-CO" sz="1000"/>
          </a:p>
          <a:p>
            <a:pPr algn="just" eaLnBrk="1" hangingPunct="1">
              <a:buFont typeface="Arial" panose="020B0604020202020204" pitchFamily="34" charset="0"/>
              <a:buChar char="•"/>
              <a:defRPr/>
            </a:pPr>
            <a:r>
              <a:rPr lang="es-ES_tradnl" altLang="es-CO" sz="1000"/>
              <a:t>Vargas, A., Boza, A., Cuenca, L., &amp; Ortiz, A. (2013).  </a:t>
            </a:r>
            <a:r>
              <a:rPr lang="en-GB" altLang="es-CO" sz="1000"/>
              <a:t>Inter Enterprise Framework for Hierarchical Decisions. Book of Proceedings of the 7th  International Conference on Industrial Engineering and Industrial Management. </a:t>
            </a:r>
            <a:r>
              <a:rPr lang="es-ES_tradnl" altLang="es-CO" sz="1000"/>
              <a:t>(pp. 594-602).</a:t>
            </a:r>
            <a:endParaRPr lang="en-US" altLang="es-CO" sz="1000"/>
          </a:p>
          <a:p>
            <a:pPr algn="just" eaLnBrk="1" hangingPunct="1">
              <a:buFont typeface="Arial" panose="020B0604020202020204" pitchFamily="34" charset="0"/>
              <a:buChar char="•"/>
              <a:defRPr/>
            </a:pPr>
            <a:r>
              <a:rPr lang="es-ES_tradnl" altLang="es-CO" sz="1000"/>
              <a:t>Vargas A., Boza A., Ortiz A., Cuenca L (2014). </a:t>
            </a:r>
            <a:r>
              <a:rPr lang="en-GB" altLang="es-CO" sz="1000"/>
              <a:t>Inter Enterprise Architecture as an Instrument for Decision-Making Under Unexpected Event in Hierarchical Production Planning. In 8th International Conference on Industrial Engineering and Industrial Management. </a:t>
            </a:r>
            <a:r>
              <a:rPr lang="es-ES_tradnl" altLang="es-CO" sz="1000"/>
              <a:t>Málaga, Spain. </a:t>
            </a:r>
            <a:endParaRPr lang="en-US" altLang="es-CO" sz="1000"/>
          </a:p>
          <a:p>
            <a:pPr algn="just" eaLnBrk="1" hangingPunct="1">
              <a:buFont typeface="Arial" panose="020B0604020202020204" pitchFamily="34" charset="0"/>
              <a:buChar char="•"/>
              <a:defRPr/>
            </a:pPr>
            <a:r>
              <a:rPr lang="en-GB" altLang="es-CO" sz="1000"/>
              <a:t>Vargas, A., Boza, A., Patel, S., Patel, D., Cuenca, A., Ortiz, A. (2015) Conceptual methodology for handling unexpected events in hierarchical production planning. </a:t>
            </a:r>
            <a:r>
              <a:rPr lang="es-ES_tradnl" altLang="es-CO" sz="1000"/>
              <a:t>CIO 2015. </a:t>
            </a:r>
            <a:endParaRPr lang="en-US" altLang="es-CO" sz="1000"/>
          </a:p>
          <a:p>
            <a:pPr algn="just" eaLnBrk="1" hangingPunct="1">
              <a:buFont typeface="Arial" panose="020B0604020202020204" pitchFamily="34" charset="0"/>
              <a:buChar char="•"/>
              <a:defRPr/>
            </a:pPr>
            <a:r>
              <a:rPr lang="en-GB" altLang="es-CO" sz="1000"/>
              <a:t>Vargas, A., Boza, A., Patel, S., Patel, D., Cuenca, A., Ortiz, A. (2015) Risk management in hierarchical production planning using inter-enterprise architecture. </a:t>
            </a:r>
            <a:r>
              <a:rPr lang="es-ES_tradnl" altLang="es-CO" sz="1000"/>
              <a:t>PRO-VE 2015. </a:t>
            </a:r>
            <a:endParaRPr lang="en-US" altLang="es-CO" sz="1000"/>
          </a:p>
          <a:p>
            <a:pPr algn="just" eaLnBrk="1" hangingPunct="1">
              <a:defRPr/>
            </a:pPr>
            <a:endParaRPr lang="es-ES" altLang="es-CO" sz="1000" b="1" i="1">
              <a:effectLst>
                <a:outerShdw blurRad="38100" dist="38100" dir="2700000" algn="tl">
                  <a:srgbClr val="C0C0C0"/>
                </a:outerShdw>
              </a:effectLst>
            </a:endParaRPr>
          </a:p>
          <a:p>
            <a:pPr algn="just" eaLnBrk="1" hangingPunct="1">
              <a:buFont typeface="Arial" panose="020B0604020202020204" pitchFamily="34" charset="0"/>
              <a:buChar char="•"/>
              <a:defRPr/>
            </a:pPr>
            <a:endParaRPr lang="es-CO" altLang="es-CO" sz="1000" b="1" i="1">
              <a:effectLst>
                <a:outerShdw blurRad="38100" dist="38100" dir="2700000" algn="tl">
                  <a:srgbClr val="C0C0C0"/>
                </a:outerShdw>
              </a:effectLst>
            </a:endParaRPr>
          </a:p>
          <a:p>
            <a:pPr algn="just" eaLnBrk="1" hangingPunct="1">
              <a:buFont typeface="Arial" panose="020B0604020202020204" pitchFamily="34" charset="0"/>
              <a:buChar char="•"/>
              <a:defRPr/>
            </a:pPr>
            <a:endParaRPr lang="es-CO" altLang="es-CO" sz="1000" b="1">
              <a:effectLst>
                <a:outerShdw blurRad="38100" dist="38100" dir="2700000" algn="tl">
                  <a:srgbClr val="C0C0C0"/>
                </a:outerShdw>
              </a:effectLst>
              <a:latin typeface="Arial Black" panose="020B0A04020102020204" pitchFamily="34" charset="0"/>
            </a:endParaRPr>
          </a:p>
          <a:p>
            <a:pPr algn="just" eaLnBrk="1" hangingPunct="1">
              <a:buFont typeface="Arial" panose="020B0604020202020204" pitchFamily="34" charset="0"/>
              <a:buChar char="•"/>
              <a:defRPr/>
            </a:pPr>
            <a:endParaRPr lang="es-ES" altLang="es-CO" sz="1200">
              <a:latin typeface="Arial Black" panose="020B0A04020102020204" pitchFamily="34" charset="0"/>
              <a:cs typeface="Arial" panose="020B0604020202020204" pitchFamily="34"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1 Título">
            <a:extLst>
              <a:ext uri="{FF2B5EF4-FFF2-40B4-BE49-F238E27FC236}">
                <a16:creationId xmlns:a16="http://schemas.microsoft.com/office/drawing/2014/main" id="{F12D9789-50C8-4EA2-8A37-D9FC0D84F7A7}"/>
              </a:ext>
            </a:extLst>
          </p:cNvPr>
          <p:cNvSpPr>
            <a:spLocks noGrp="1" noChangeArrowheads="1"/>
          </p:cNvSpPr>
          <p:nvPr>
            <p:ph type="title"/>
          </p:nvPr>
        </p:nvSpPr>
        <p:spPr/>
        <p:txBody>
          <a:bodyPr/>
          <a:lstStyle/>
          <a:p>
            <a:r>
              <a:rPr lang="es-ES" altLang="es-CO"/>
              <a:t>Publicaciones-13</a:t>
            </a:r>
          </a:p>
        </p:txBody>
      </p:sp>
      <p:sp>
        <p:nvSpPr>
          <p:cNvPr id="76803" name="3 Marcador de número de diapositiva">
            <a:extLst>
              <a:ext uri="{FF2B5EF4-FFF2-40B4-BE49-F238E27FC236}">
                <a16:creationId xmlns:a16="http://schemas.microsoft.com/office/drawing/2014/main" id="{4A50C65E-BE9A-4BD5-98AA-F30F750276F2}"/>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E8F1FFED-6EF3-4699-A436-DA09FB6DB850}" type="slidenum">
              <a:rPr lang="es-ES" altLang="es-CO" sz="1200" b="1">
                <a:solidFill>
                  <a:schemeClr val="tx2"/>
                </a:solidFill>
              </a:rPr>
              <a:pPr algn="ctr" eaLnBrk="1" hangingPunct="1">
                <a:spcBef>
                  <a:spcPct val="0"/>
                </a:spcBef>
                <a:buClrTx/>
                <a:buSzTx/>
                <a:buFontTx/>
                <a:buNone/>
              </a:pPr>
              <a:t>36</a:t>
            </a:fld>
            <a:endParaRPr lang="es-ES" altLang="es-CO" sz="1200" b="1">
              <a:solidFill>
                <a:schemeClr val="tx2"/>
              </a:solidFill>
            </a:endParaRPr>
          </a:p>
        </p:txBody>
      </p:sp>
      <p:sp>
        <p:nvSpPr>
          <p:cNvPr id="76804" name="AutoShape 7">
            <a:extLst>
              <a:ext uri="{FF2B5EF4-FFF2-40B4-BE49-F238E27FC236}">
                <a16:creationId xmlns:a16="http://schemas.microsoft.com/office/drawing/2014/main" id="{767B94B4-9EF8-401B-BA96-85FB9C35F573}"/>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FFC8C34F-5F5B-4EB6-9A80-23C54E8E5298}"/>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76806" name="AutoShape 8">
            <a:extLst>
              <a:ext uri="{FF2B5EF4-FFF2-40B4-BE49-F238E27FC236}">
                <a16:creationId xmlns:a16="http://schemas.microsoft.com/office/drawing/2014/main" id="{1E153DCC-D81C-4DE8-8946-B9A57A15756C}"/>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76807" name="AutoShape 9">
            <a:extLst>
              <a:ext uri="{FF2B5EF4-FFF2-40B4-BE49-F238E27FC236}">
                <a16:creationId xmlns:a16="http://schemas.microsoft.com/office/drawing/2014/main" id="{5B93FA8B-7F66-40F4-9942-C11A34B168AB}"/>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76808" name="AutoShape 10">
            <a:extLst>
              <a:ext uri="{FF2B5EF4-FFF2-40B4-BE49-F238E27FC236}">
                <a16:creationId xmlns:a16="http://schemas.microsoft.com/office/drawing/2014/main" id="{291AAA4D-982A-4759-8524-55D2562456D7}"/>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76809" name="AutoShape 11">
            <a:extLst>
              <a:ext uri="{FF2B5EF4-FFF2-40B4-BE49-F238E27FC236}">
                <a16:creationId xmlns:a16="http://schemas.microsoft.com/office/drawing/2014/main" id="{2DD1C558-9584-4F34-9AEA-0E019D0560C7}"/>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76810" name="AutoShape 12">
            <a:extLst>
              <a:ext uri="{FF2B5EF4-FFF2-40B4-BE49-F238E27FC236}">
                <a16:creationId xmlns:a16="http://schemas.microsoft.com/office/drawing/2014/main" id="{D28A84AD-F485-41B6-A114-4741077BA995}"/>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76811" name="AutoShape 12">
            <a:extLst>
              <a:ext uri="{FF2B5EF4-FFF2-40B4-BE49-F238E27FC236}">
                <a16:creationId xmlns:a16="http://schemas.microsoft.com/office/drawing/2014/main" id="{CA0BEC31-F68E-4CF3-85BD-41BF4C159049}"/>
              </a:ext>
            </a:extLst>
          </p:cNvPr>
          <p:cNvSpPr>
            <a:spLocks noChangeArrowheads="1"/>
          </p:cNvSpPr>
          <p:nvPr/>
        </p:nvSpPr>
        <p:spPr bwMode="auto">
          <a:xfrm>
            <a:off x="0" y="501332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26" name="2 Marcador de contenido">
            <a:extLst>
              <a:ext uri="{FF2B5EF4-FFF2-40B4-BE49-F238E27FC236}">
                <a16:creationId xmlns:a16="http://schemas.microsoft.com/office/drawing/2014/main" id="{9209826A-C4AF-40F3-9036-74D83EFDF681}"/>
              </a:ext>
            </a:extLst>
          </p:cNvPr>
          <p:cNvSpPr txBox="1">
            <a:spLocks/>
          </p:cNvSpPr>
          <p:nvPr/>
        </p:nvSpPr>
        <p:spPr bwMode="auto">
          <a:xfrm>
            <a:off x="1763713" y="1052513"/>
            <a:ext cx="5040312" cy="360362"/>
          </a:xfrm>
          <a:prstGeom prst="rect">
            <a:avLst/>
          </a:prstGeom>
          <a:noFill/>
          <a:ln>
            <a:noFill/>
          </a:ln>
        </p:spPr>
        <p:txBody>
          <a:bodyPr/>
          <a:lstStyle>
            <a:lvl1pPr marL="342900" indent="-342900"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lvl="1">
              <a:spcBef>
                <a:spcPct val="20000"/>
              </a:spcBef>
              <a:buClr>
                <a:schemeClr val="accent2"/>
              </a:buClr>
              <a:buSzPct val="75000"/>
              <a:buFont typeface="Wingdings" panose="05000000000000000000" pitchFamily="2" charset="2"/>
              <a:buChar char="n"/>
              <a:defRPr/>
            </a:pPr>
            <a:r>
              <a:rPr lang="es-ES" altLang="es-CO" sz="2000">
                <a:effectLst>
                  <a:outerShdw blurRad="38100" dist="38100" dir="2700000" algn="tl">
                    <a:srgbClr val="C0C0C0"/>
                  </a:outerShdw>
                </a:effectLst>
                <a:latin typeface="Tahoma" panose="020B0604030504040204" pitchFamily="34" charset="0"/>
              </a:rPr>
              <a:t>Journals (5)</a:t>
            </a:r>
          </a:p>
        </p:txBody>
      </p:sp>
      <p:sp>
        <p:nvSpPr>
          <p:cNvPr id="27" name="2 Marcador de contenido">
            <a:extLst>
              <a:ext uri="{FF2B5EF4-FFF2-40B4-BE49-F238E27FC236}">
                <a16:creationId xmlns:a16="http://schemas.microsoft.com/office/drawing/2014/main" id="{ECB8967B-AF87-42C7-AC0D-AAFE3751CA7E}"/>
              </a:ext>
            </a:extLst>
          </p:cNvPr>
          <p:cNvSpPr txBox="1">
            <a:spLocks/>
          </p:cNvSpPr>
          <p:nvPr/>
        </p:nvSpPr>
        <p:spPr bwMode="auto">
          <a:xfrm>
            <a:off x="1763713" y="4437063"/>
            <a:ext cx="5040312" cy="504825"/>
          </a:xfrm>
          <a:prstGeom prst="rect">
            <a:avLst/>
          </a:prstGeom>
          <a:noFill/>
          <a:ln>
            <a:noFill/>
          </a:ln>
        </p:spPr>
        <p:txBody>
          <a:bodyPr/>
          <a:lstStyle>
            <a:lvl1pPr marL="342900" indent="-342900"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lvl="1">
              <a:spcBef>
                <a:spcPct val="20000"/>
              </a:spcBef>
              <a:buClr>
                <a:schemeClr val="accent2"/>
              </a:buClr>
              <a:buSzPct val="75000"/>
              <a:buFont typeface="Wingdings" panose="05000000000000000000" pitchFamily="2" charset="2"/>
              <a:buChar char="n"/>
              <a:defRPr/>
            </a:pPr>
            <a:r>
              <a:rPr lang="es-ES" altLang="es-CO" sz="2000">
                <a:effectLst>
                  <a:outerShdw blurRad="38100" dist="38100" dir="2700000" algn="tl">
                    <a:srgbClr val="C0C0C0"/>
                  </a:outerShdw>
                </a:effectLst>
                <a:latin typeface="Tahoma" panose="020B0604030504040204" pitchFamily="34" charset="0"/>
              </a:rPr>
              <a:t>Capitulos de libros  (2)</a:t>
            </a:r>
          </a:p>
        </p:txBody>
      </p:sp>
      <p:sp>
        <p:nvSpPr>
          <p:cNvPr id="76814" name="Rectangle 1">
            <a:extLst>
              <a:ext uri="{FF2B5EF4-FFF2-40B4-BE49-F238E27FC236}">
                <a16:creationId xmlns:a16="http://schemas.microsoft.com/office/drawing/2014/main" id="{2A46A2CF-DD5E-4041-AFD3-910BF18A774C}"/>
              </a:ext>
            </a:extLst>
          </p:cNvPr>
          <p:cNvSpPr>
            <a:spLocks noChangeArrowheads="1"/>
          </p:cNvSpPr>
          <p:nvPr/>
        </p:nvSpPr>
        <p:spPr bwMode="auto">
          <a:xfrm>
            <a:off x="1835150" y="1616075"/>
            <a:ext cx="6588125" cy="267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171450" indent="-17145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just" eaLnBrk="1" hangingPunct="1">
              <a:spcBef>
                <a:spcPct val="0"/>
              </a:spcBef>
              <a:buClrTx/>
              <a:buSzTx/>
              <a:buFont typeface="Arial" panose="020B0604020202020204" pitchFamily="34" charset="0"/>
              <a:buChar char="•"/>
            </a:pPr>
            <a:r>
              <a:rPr lang="es-ES_tradnl" altLang="es-CO" sz="1000">
                <a:latin typeface="Verdana" panose="020B0604030504040204" pitchFamily="34" charset="0"/>
              </a:rPr>
              <a:t>Vargas, A., Boza, A., Cuenca, L., &amp; Ortiz, A. (2014a). </a:t>
            </a:r>
            <a:r>
              <a:rPr lang="en-GB" altLang="es-CO" sz="1000">
                <a:latin typeface="Verdana" panose="020B0604030504040204" pitchFamily="34" charset="0"/>
              </a:rPr>
              <a:t>The importance of strategic alignment in enterprise collaboration. In J. G.-A. Prado-Prado (Ed.), Annals of Industrial Engineering 2012. </a:t>
            </a:r>
            <a:r>
              <a:rPr lang="es-ES_tradnl" altLang="es-CO" sz="1000">
                <a:latin typeface="Verdana" panose="020B0604030504040204" pitchFamily="34" charset="0"/>
              </a:rPr>
              <a:t>Springer.</a:t>
            </a:r>
            <a:endParaRPr lang="en-US" altLang="es-CO" sz="1000">
              <a:latin typeface="Verdana" panose="020B0604030504040204" pitchFamily="34" charset="0"/>
            </a:endParaRPr>
          </a:p>
          <a:p>
            <a:pPr algn="just" eaLnBrk="1" hangingPunct="1">
              <a:spcBef>
                <a:spcPct val="0"/>
              </a:spcBef>
              <a:buClrTx/>
              <a:buSzTx/>
              <a:buFont typeface="Arial" panose="020B0604020202020204" pitchFamily="34" charset="0"/>
              <a:buChar char="•"/>
            </a:pPr>
            <a:r>
              <a:rPr lang="es-ES_tradnl" altLang="es-CO" sz="1000">
                <a:latin typeface="Verdana" panose="020B0604030504040204" pitchFamily="34" charset="0"/>
              </a:rPr>
              <a:t>Vargas, A., Boza, A., Cuenca, L., Sacala, &amp; Moisescu, M (2014b). </a:t>
            </a:r>
            <a:r>
              <a:rPr lang="en-GB" altLang="es-CO" sz="1000">
                <a:latin typeface="Verdana" panose="020B0604030504040204" pitchFamily="34" charset="0"/>
              </a:rPr>
              <a:t>Towards The Development of the Framework For Inter Sensing Enterprise Architecture. </a:t>
            </a:r>
            <a:r>
              <a:rPr lang="es-ES_tradnl" altLang="es-CO" sz="1000">
                <a:latin typeface="Verdana" panose="020B0604030504040204" pitchFamily="34" charset="0"/>
              </a:rPr>
              <a:t>Journal of Intelligent Manufacturing, doi: 10.1007/s10845-014-0901-z.</a:t>
            </a:r>
            <a:endParaRPr lang="en-US" altLang="es-CO" sz="1000">
              <a:latin typeface="Verdana" panose="020B0604030504040204" pitchFamily="34" charset="0"/>
            </a:endParaRPr>
          </a:p>
          <a:p>
            <a:pPr algn="just" eaLnBrk="1" hangingPunct="1">
              <a:spcBef>
                <a:spcPct val="0"/>
              </a:spcBef>
              <a:buClrTx/>
              <a:buSzTx/>
              <a:buFont typeface="Arial" panose="020B0604020202020204" pitchFamily="34" charset="0"/>
              <a:buChar char="•"/>
            </a:pPr>
            <a:r>
              <a:rPr lang="es-ES_tradnl" altLang="es-CO" sz="1000">
                <a:latin typeface="Verdana" panose="020B0604030504040204" pitchFamily="34" charset="0"/>
              </a:rPr>
              <a:t>Vargas, A., Boza, A., Cuenca, L., &amp; Ortiz, A. (2015).  </a:t>
            </a:r>
            <a:r>
              <a:rPr lang="en-GB" altLang="es-CO" sz="1000">
                <a:latin typeface="Verdana" panose="020B0604030504040204" pitchFamily="34" charset="0"/>
              </a:rPr>
              <a:t>Using inter enterprise architecture as an instrument for decision making under the arrival of unexpected events in hierarchical production planning. </a:t>
            </a:r>
            <a:r>
              <a:rPr lang="es-ES_tradnl" altLang="es-CO" sz="1000">
                <a:latin typeface="Verdana" panose="020B0604030504040204" pitchFamily="34" charset="0"/>
              </a:rPr>
              <a:t>International Journal in engineering manufacturing and economics . </a:t>
            </a:r>
            <a:endParaRPr lang="en-US" altLang="es-CO" sz="1000">
              <a:latin typeface="Verdana" panose="020B0604030504040204" pitchFamily="34" charset="0"/>
            </a:endParaRPr>
          </a:p>
          <a:p>
            <a:pPr algn="just" eaLnBrk="1" hangingPunct="1">
              <a:spcBef>
                <a:spcPct val="0"/>
              </a:spcBef>
              <a:buClrTx/>
              <a:buSzTx/>
              <a:buFont typeface="Arial" panose="020B0604020202020204" pitchFamily="34" charset="0"/>
              <a:buChar char="•"/>
            </a:pPr>
            <a:r>
              <a:rPr lang="es-ES_tradnl" altLang="es-CO" sz="1000">
                <a:latin typeface="Verdana" panose="020B0604030504040204" pitchFamily="34" charset="0"/>
              </a:rPr>
              <a:t>Vargas, A., Dey, S., Boza, A., Ortiz, A.., Ludäscher, B., Sacala, I., &amp; Moisescu , A. (2015). </a:t>
            </a:r>
            <a:r>
              <a:rPr lang="en-GB" altLang="es-CO" sz="1000">
                <a:latin typeface="Verdana" panose="020B0604030504040204" pitchFamily="34" charset="0"/>
              </a:rPr>
              <a:t>Decision-Making System and Operational Risk Framework for Hierarchical Production Planning. Journal of Control Engineering and Applied Informatics (Bajo segunda revisión).</a:t>
            </a:r>
            <a:endParaRPr lang="en-US" altLang="es-CO" sz="1000">
              <a:latin typeface="Verdana" panose="020B0604030504040204" pitchFamily="34" charset="0"/>
            </a:endParaRPr>
          </a:p>
          <a:p>
            <a:pPr algn="just" eaLnBrk="1" hangingPunct="1">
              <a:spcBef>
                <a:spcPct val="0"/>
              </a:spcBef>
              <a:buClrTx/>
              <a:buSzTx/>
              <a:buFont typeface="Arial" panose="020B0604020202020204" pitchFamily="34" charset="0"/>
              <a:buChar char="•"/>
            </a:pPr>
            <a:r>
              <a:rPr lang="en-GB" altLang="es-CO" sz="1000">
                <a:latin typeface="Verdana" panose="020B0604030504040204" pitchFamily="34" charset="0"/>
              </a:rPr>
              <a:t>Vargas, A., Boza, A., Patel, S., Patel, D., Cuenca, A., Ortiz, A. (2015) Inter-Enterprise Architecture as a tool to empower decision making in hierarchical collaborative production planning. </a:t>
            </a:r>
            <a:r>
              <a:rPr lang="es-ES_tradnl" altLang="es-CO" sz="1000">
                <a:latin typeface="Verdana" panose="020B0604030504040204" pitchFamily="34" charset="0"/>
              </a:rPr>
              <a:t>Journal of Data and Knowledge Engineering. (Aceptado).</a:t>
            </a:r>
            <a:endParaRPr lang="en-US" altLang="es-CO" sz="1000">
              <a:latin typeface="Verdana" panose="020B0604030504040204" pitchFamily="34" charset="0"/>
            </a:endParaRPr>
          </a:p>
          <a:p>
            <a:pPr algn="just" eaLnBrk="1" hangingPunct="1">
              <a:spcBef>
                <a:spcPct val="0"/>
              </a:spcBef>
              <a:buClrTx/>
              <a:buSzTx/>
              <a:buFont typeface="Arial" panose="020B0604020202020204" pitchFamily="34" charset="0"/>
              <a:buChar char="•"/>
            </a:pPr>
            <a:endParaRPr lang="en-US" altLang="es-CO" sz="1000">
              <a:latin typeface="Verdana" panose="020B0604030504040204" pitchFamily="34" charset="0"/>
            </a:endParaRPr>
          </a:p>
        </p:txBody>
      </p:sp>
      <p:sp>
        <p:nvSpPr>
          <p:cNvPr id="76815" name="Rectangle 1">
            <a:extLst>
              <a:ext uri="{FF2B5EF4-FFF2-40B4-BE49-F238E27FC236}">
                <a16:creationId xmlns:a16="http://schemas.microsoft.com/office/drawing/2014/main" id="{4DE82256-C44E-415B-B3C0-20D23374AB3A}"/>
              </a:ext>
            </a:extLst>
          </p:cNvPr>
          <p:cNvSpPr>
            <a:spLocks noChangeArrowheads="1"/>
          </p:cNvSpPr>
          <p:nvPr/>
        </p:nvSpPr>
        <p:spPr bwMode="auto">
          <a:xfrm>
            <a:off x="1763713" y="5111750"/>
            <a:ext cx="6588125" cy="1062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171450" indent="-17145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just" eaLnBrk="1" hangingPunct="1">
              <a:spcBef>
                <a:spcPct val="0"/>
              </a:spcBef>
              <a:buClrTx/>
              <a:buSzTx/>
              <a:buFont typeface="Arial" panose="020B0604020202020204" pitchFamily="34" charset="0"/>
              <a:buChar char="•"/>
            </a:pPr>
            <a:r>
              <a:rPr lang="es-ES_tradnl" altLang="es-CO" sz="1000">
                <a:latin typeface="Verdana" panose="020B0604030504040204" pitchFamily="34" charset="0"/>
              </a:rPr>
              <a:t>Vargas, A., Boza, A., Cuenca, L., &amp; Sacala, I. (2013a). </a:t>
            </a:r>
            <a:r>
              <a:rPr lang="en-GB" altLang="es-CO" sz="1000">
                <a:latin typeface="Verdana" panose="020B0604030504040204" pitchFamily="34" charset="0"/>
              </a:rPr>
              <a:t>Inter-Enterprise Architecture and Internet of the Future. In technological Innovation for the Internet of Things (Vol. 394, pp. 25-32). </a:t>
            </a:r>
            <a:r>
              <a:rPr lang="es-ES_tradnl" altLang="es-CO" sz="1000">
                <a:latin typeface="Verdana" panose="020B0604030504040204" pitchFamily="34" charset="0"/>
              </a:rPr>
              <a:t>Springer Berlin Heidelberg.</a:t>
            </a:r>
            <a:endParaRPr lang="en-US" altLang="es-CO" sz="1000">
              <a:latin typeface="Verdana" panose="020B0604030504040204" pitchFamily="34" charset="0"/>
            </a:endParaRPr>
          </a:p>
          <a:p>
            <a:pPr algn="just" eaLnBrk="1" hangingPunct="1">
              <a:spcBef>
                <a:spcPct val="0"/>
              </a:spcBef>
              <a:buClrTx/>
              <a:buSzTx/>
              <a:buFont typeface="Arial" panose="020B0604020202020204" pitchFamily="34" charset="0"/>
              <a:buChar char="•"/>
            </a:pPr>
            <a:r>
              <a:rPr lang="es-ES_tradnl" altLang="es-CO" sz="1000">
                <a:latin typeface="Verdana" panose="020B0604030504040204" pitchFamily="34" charset="0"/>
              </a:rPr>
              <a:t>Vargas, A., Boza, A., Cuenca, L., &amp; Ortiz, A. (2013b).  </a:t>
            </a:r>
            <a:r>
              <a:rPr lang="en-GB" altLang="es-CO" sz="1000">
                <a:latin typeface="Verdana" panose="020B0604030504040204" pitchFamily="34" charset="0"/>
              </a:rPr>
              <a:t>Towards a framework for Inter-Enterprise Architecture to boost collaborative networks. </a:t>
            </a:r>
            <a:r>
              <a:rPr lang="es-ES_tradnl" altLang="es-CO" sz="1000">
                <a:latin typeface="Verdana" panose="020B0604030504040204" pitchFamily="34" charset="0"/>
                <a:hlinkClick r:id="rId3"/>
              </a:rPr>
              <a:t>Lecture Notes in Computer Science</a:t>
            </a:r>
            <a:r>
              <a:rPr lang="es-ES_tradnl" altLang="es-CO" sz="1000">
                <a:latin typeface="Verdana" panose="020B0604030504040204" pitchFamily="34" charset="0"/>
              </a:rPr>
              <a:t> Volume 8186, 2013, pp 179-188</a:t>
            </a:r>
            <a:endParaRPr lang="en-US" altLang="es-CO" sz="1000">
              <a:latin typeface="Verdana" panose="020B0604030504040204" pitchFamily="34"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1 Título">
            <a:extLst>
              <a:ext uri="{FF2B5EF4-FFF2-40B4-BE49-F238E27FC236}">
                <a16:creationId xmlns:a16="http://schemas.microsoft.com/office/drawing/2014/main" id="{A3683E68-C551-44FB-980D-E410978A29B8}"/>
              </a:ext>
            </a:extLst>
          </p:cNvPr>
          <p:cNvSpPr>
            <a:spLocks noGrp="1" noChangeArrowheads="1"/>
          </p:cNvSpPr>
          <p:nvPr>
            <p:ph type="title"/>
          </p:nvPr>
        </p:nvSpPr>
        <p:spPr/>
        <p:txBody>
          <a:bodyPr/>
          <a:lstStyle/>
          <a:p>
            <a:r>
              <a:rPr lang="es-ES" altLang="es-CO"/>
              <a:t>Publicaciones-13</a:t>
            </a:r>
          </a:p>
        </p:txBody>
      </p:sp>
      <p:sp>
        <p:nvSpPr>
          <p:cNvPr id="78851" name="AutoShape 7">
            <a:extLst>
              <a:ext uri="{FF2B5EF4-FFF2-40B4-BE49-F238E27FC236}">
                <a16:creationId xmlns:a16="http://schemas.microsoft.com/office/drawing/2014/main" id="{C0365D43-659F-4D23-98B9-42CE72F2340A}"/>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08B18B16-FE81-49FB-ABA9-CBCCF098052D}"/>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78853" name="Rectangle 3">
            <a:extLst>
              <a:ext uri="{FF2B5EF4-FFF2-40B4-BE49-F238E27FC236}">
                <a16:creationId xmlns:a16="http://schemas.microsoft.com/office/drawing/2014/main" id="{F012A8D2-26F4-4DEB-AA85-F52DC04BBF56}"/>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78854" name="AutoShape 8">
            <a:extLst>
              <a:ext uri="{FF2B5EF4-FFF2-40B4-BE49-F238E27FC236}">
                <a16:creationId xmlns:a16="http://schemas.microsoft.com/office/drawing/2014/main" id="{E6CA31AD-260A-4A60-ADA6-B6B517883E19}"/>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78855" name="AutoShape 9">
            <a:extLst>
              <a:ext uri="{FF2B5EF4-FFF2-40B4-BE49-F238E27FC236}">
                <a16:creationId xmlns:a16="http://schemas.microsoft.com/office/drawing/2014/main" id="{E5E70049-D728-46A3-8D59-154DF99E5C6F}"/>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78856" name="AutoShape 10">
            <a:extLst>
              <a:ext uri="{FF2B5EF4-FFF2-40B4-BE49-F238E27FC236}">
                <a16:creationId xmlns:a16="http://schemas.microsoft.com/office/drawing/2014/main" id="{920CF92E-A1BA-4E2B-A6EC-9F76A57460C7}"/>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78857" name="AutoShape 11">
            <a:extLst>
              <a:ext uri="{FF2B5EF4-FFF2-40B4-BE49-F238E27FC236}">
                <a16:creationId xmlns:a16="http://schemas.microsoft.com/office/drawing/2014/main" id="{FA78D52C-0768-46D0-892E-4AC11C0C273B}"/>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78858" name="AutoShape 12">
            <a:extLst>
              <a:ext uri="{FF2B5EF4-FFF2-40B4-BE49-F238E27FC236}">
                <a16:creationId xmlns:a16="http://schemas.microsoft.com/office/drawing/2014/main" id="{E89A5D50-1E64-44A4-BF27-6E6033CA0FFE}"/>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78859" name="AutoShape 12">
            <a:extLst>
              <a:ext uri="{FF2B5EF4-FFF2-40B4-BE49-F238E27FC236}">
                <a16:creationId xmlns:a16="http://schemas.microsoft.com/office/drawing/2014/main" id="{547721D5-E9E9-4028-B89B-69D7A9387E17}"/>
              </a:ext>
            </a:extLst>
          </p:cNvPr>
          <p:cNvSpPr>
            <a:spLocks noChangeArrowheads="1"/>
          </p:cNvSpPr>
          <p:nvPr/>
        </p:nvSpPr>
        <p:spPr bwMode="auto">
          <a:xfrm>
            <a:off x="0" y="501332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grpSp>
        <p:nvGrpSpPr>
          <p:cNvPr id="78860" name="Group 31">
            <a:extLst>
              <a:ext uri="{FF2B5EF4-FFF2-40B4-BE49-F238E27FC236}">
                <a16:creationId xmlns:a16="http://schemas.microsoft.com/office/drawing/2014/main" id="{DCF76B13-E82F-414A-BD56-DEFFF409DF74}"/>
              </a:ext>
            </a:extLst>
          </p:cNvPr>
          <p:cNvGrpSpPr>
            <a:grpSpLocks/>
          </p:cNvGrpSpPr>
          <p:nvPr/>
        </p:nvGrpSpPr>
        <p:grpSpPr bwMode="auto">
          <a:xfrm>
            <a:off x="2555875" y="1125538"/>
            <a:ext cx="4608513" cy="5399087"/>
            <a:chOff x="-248479" y="-530773"/>
            <a:chExt cx="6096000" cy="4064000"/>
          </a:xfrm>
        </p:grpSpPr>
        <p:graphicFrame>
          <p:nvGraphicFramePr>
            <p:cNvPr id="33" name="48 Diagrama">
              <a:extLst>
                <a:ext uri="{FF2B5EF4-FFF2-40B4-BE49-F238E27FC236}">
                  <a16:creationId xmlns:a16="http://schemas.microsoft.com/office/drawing/2014/main" id="{16E24199-581D-4DAD-807F-00433C67897F}"/>
                </a:ext>
              </a:extLst>
            </p:cNvPr>
            <p:cNvGraphicFramePr/>
            <p:nvPr/>
          </p:nvGraphicFramePr>
          <p:xfrm>
            <a:off x="-248479" y="-530773"/>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4" name="TextBox 33">
              <a:extLst>
                <a:ext uri="{FF2B5EF4-FFF2-40B4-BE49-F238E27FC236}">
                  <a16:creationId xmlns:a16="http://schemas.microsoft.com/office/drawing/2014/main" id="{FECDB44D-95AD-4662-89B9-2F661B61513E}"/>
                </a:ext>
              </a:extLst>
            </p:cNvPr>
            <p:cNvSpPr txBox="1"/>
            <p:nvPr/>
          </p:nvSpPr>
          <p:spPr>
            <a:xfrm>
              <a:off x="2323895" y="769325"/>
              <a:ext cx="856758" cy="255718"/>
            </a:xfrm>
            <a:prstGeom prst="rect">
              <a:avLst/>
            </a:prstGeom>
            <a:noFill/>
          </p:spPr>
          <p:txBody>
            <a:bodyPr>
              <a:spAutoFit/>
            </a:bodyPr>
            <a:lstStyle/>
            <a:p>
              <a:pPr algn="ctr" eaLnBrk="1" hangingPunct="1">
                <a:defRPr/>
              </a:pPr>
              <a:r>
                <a:rPr lang="es-ES" sz="1600" b="1" dirty="0">
                  <a:effectLst>
                    <a:outerShdw blurRad="38100" dist="38100" dir="2700000" algn="tl">
                      <a:srgbClr val="000000">
                        <a:alpha val="43137"/>
                      </a:srgbClr>
                    </a:outerShdw>
                  </a:effectLst>
                  <a:latin typeface="Verdana" charset="0"/>
                  <a:ea typeface="ＭＳ Ｐゴシック" charset="0"/>
                  <a:cs typeface="ＭＳ Ｐゴシック" charset="0"/>
                </a:rPr>
                <a:t>AIE</a:t>
              </a:r>
              <a:endParaRPr lang="es-ES" sz="2400" b="1" dirty="0">
                <a:effectLst>
                  <a:outerShdw blurRad="38100" dist="38100" dir="2700000" algn="tl">
                    <a:srgbClr val="000000">
                      <a:alpha val="43137"/>
                    </a:srgbClr>
                  </a:outerShdw>
                </a:effectLst>
                <a:latin typeface="Verdana" charset="0"/>
                <a:ea typeface="ＭＳ Ｐゴシック" charset="0"/>
                <a:cs typeface="ＭＳ Ｐゴシック" charset="0"/>
              </a:endParaRPr>
            </a:p>
          </p:txBody>
        </p:sp>
      </p:grpSp>
      <p:graphicFrame>
        <p:nvGraphicFramePr>
          <p:cNvPr id="35" name="Diagrama 13">
            <a:extLst>
              <a:ext uri="{FF2B5EF4-FFF2-40B4-BE49-F238E27FC236}">
                <a16:creationId xmlns:a16="http://schemas.microsoft.com/office/drawing/2014/main" id="{20051671-7796-4D1C-998B-24C161157704}"/>
              </a:ext>
            </a:extLst>
          </p:cNvPr>
          <p:cNvGraphicFramePr/>
          <p:nvPr/>
        </p:nvGraphicFramePr>
        <p:xfrm>
          <a:off x="1979712" y="3356992"/>
          <a:ext cx="5616624" cy="381642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6" name="TextBox 5">
            <a:extLst>
              <a:ext uri="{FF2B5EF4-FFF2-40B4-BE49-F238E27FC236}">
                <a16:creationId xmlns:a16="http://schemas.microsoft.com/office/drawing/2014/main" id="{22D04D53-9219-4230-BBBC-8F07AD316157}"/>
              </a:ext>
            </a:extLst>
          </p:cNvPr>
          <p:cNvSpPr txBox="1"/>
          <p:nvPr/>
        </p:nvSpPr>
        <p:spPr>
          <a:xfrm>
            <a:off x="6227763" y="3644900"/>
            <a:ext cx="412750" cy="369888"/>
          </a:xfrm>
          <a:prstGeom prst="rect">
            <a:avLst/>
          </a:prstGeom>
          <a:noFill/>
        </p:spPr>
        <p:txBody>
          <a:bodyPr wrap="none">
            <a:spAutoFit/>
          </a:bodyPr>
          <a:lstStyle>
            <a:lvl1pPr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algn="ctr" eaLnBrk="1" hangingPunct="1">
              <a:defRPr/>
            </a:pPr>
            <a:r>
              <a:rPr lang="en-US" altLang="es-CO" sz="1800">
                <a:solidFill>
                  <a:srgbClr val="0000FF"/>
                </a:solidFill>
                <a:effectLst>
                  <a:outerShdw blurRad="38100" dist="38100" dir="2700000" algn="tl">
                    <a:srgbClr val="C0C0C0"/>
                  </a:outerShdw>
                </a:effectLst>
              </a:rPr>
              <a:t> 1</a:t>
            </a:r>
          </a:p>
        </p:txBody>
      </p:sp>
      <p:sp>
        <p:nvSpPr>
          <p:cNvPr id="41" name="TextBox 40">
            <a:extLst>
              <a:ext uri="{FF2B5EF4-FFF2-40B4-BE49-F238E27FC236}">
                <a16:creationId xmlns:a16="http://schemas.microsoft.com/office/drawing/2014/main" id="{4F2C7150-7E65-4B4A-94D4-904F6323D1C5}"/>
              </a:ext>
            </a:extLst>
          </p:cNvPr>
          <p:cNvSpPr txBox="1"/>
          <p:nvPr/>
        </p:nvSpPr>
        <p:spPr>
          <a:xfrm>
            <a:off x="4684713" y="3213100"/>
            <a:ext cx="331787" cy="369888"/>
          </a:xfrm>
          <a:prstGeom prst="rect">
            <a:avLst/>
          </a:prstGeom>
          <a:noFill/>
        </p:spPr>
        <p:txBody>
          <a:bodyPr wrap="none">
            <a:spAutoFit/>
          </a:bodyPr>
          <a:lstStyle>
            <a:lvl1pPr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algn="ctr" eaLnBrk="1" hangingPunct="1">
              <a:defRPr/>
            </a:pPr>
            <a:r>
              <a:rPr lang="en-US" altLang="es-CO" sz="1800">
                <a:solidFill>
                  <a:srgbClr val="0000FF"/>
                </a:solidFill>
                <a:effectLst>
                  <a:outerShdw blurRad="38100" dist="38100" dir="2700000" algn="tl">
                    <a:srgbClr val="C0C0C0"/>
                  </a:outerShdw>
                </a:effectLst>
              </a:rPr>
              <a:t>4</a:t>
            </a:r>
          </a:p>
        </p:txBody>
      </p:sp>
      <p:sp>
        <p:nvSpPr>
          <p:cNvPr id="42" name="TextBox 41">
            <a:extLst>
              <a:ext uri="{FF2B5EF4-FFF2-40B4-BE49-F238E27FC236}">
                <a16:creationId xmlns:a16="http://schemas.microsoft.com/office/drawing/2014/main" id="{5B919E70-9D5B-4060-BFCF-1D9FA17373B0}"/>
              </a:ext>
            </a:extLst>
          </p:cNvPr>
          <p:cNvSpPr txBox="1"/>
          <p:nvPr/>
        </p:nvSpPr>
        <p:spPr>
          <a:xfrm>
            <a:off x="4500563" y="6308725"/>
            <a:ext cx="412750" cy="369888"/>
          </a:xfrm>
          <a:prstGeom prst="rect">
            <a:avLst/>
          </a:prstGeom>
          <a:noFill/>
        </p:spPr>
        <p:txBody>
          <a:bodyPr wrap="none">
            <a:spAutoFit/>
          </a:bodyPr>
          <a:lstStyle>
            <a:lvl1pPr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algn="ctr" eaLnBrk="1" hangingPunct="1">
              <a:defRPr/>
            </a:pPr>
            <a:r>
              <a:rPr lang="en-US" altLang="es-CO" sz="1800">
                <a:solidFill>
                  <a:srgbClr val="0000FF"/>
                </a:solidFill>
                <a:effectLst>
                  <a:outerShdw blurRad="38100" dist="38100" dir="2700000" algn="tl">
                    <a:srgbClr val="C0C0C0"/>
                  </a:outerShdw>
                </a:effectLst>
              </a:rPr>
              <a:t> 3</a:t>
            </a:r>
          </a:p>
        </p:txBody>
      </p:sp>
      <p:sp>
        <p:nvSpPr>
          <p:cNvPr id="43" name="TextBox 42">
            <a:extLst>
              <a:ext uri="{FF2B5EF4-FFF2-40B4-BE49-F238E27FC236}">
                <a16:creationId xmlns:a16="http://schemas.microsoft.com/office/drawing/2014/main" id="{54D97EE0-99ED-4A93-8E14-B8C3D068E5FE}"/>
              </a:ext>
            </a:extLst>
          </p:cNvPr>
          <p:cNvSpPr txBox="1"/>
          <p:nvPr/>
        </p:nvSpPr>
        <p:spPr>
          <a:xfrm>
            <a:off x="4572000" y="4149725"/>
            <a:ext cx="412750" cy="368300"/>
          </a:xfrm>
          <a:prstGeom prst="rect">
            <a:avLst/>
          </a:prstGeom>
          <a:noFill/>
        </p:spPr>
        <p:txBody>
          <a:bodyPr wrap="none">
            <a:spAutoFit/>
          </a:bodyPr>
          <a:lstStyle>
            <a:lvl1pPr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algn="ctr" eaLnBrk="1" hangingPunct="1">
              <a:defRPr/>
            </a:pPr>
            <a:r>
              <a:rPr lang="en-US" altLang="es-CO" sz="1800">
                <a:solidFill>
                  <a:srgbClr val="0000FF"/>
                </a:solidFill>
                <a:effectLst>
                  <a:outerShdw blurRad="38100" dist="38100" dir="2700000" algn="tl">
                    <a:srgbClr val="C0C0C0"/>
                  </a:outerShdw>
                </a:effectLst>
              </a:rPr>
              <a:t> 2</a:t>
            </a:r>
          </a:p>
        </p:txBody>
      </p:sp>
      <p:sp>
        <p:nvSpPr>
          <p:cNvPr id="44" name="TextBox 43">
            <a:extLst>
              <a:ext uri="{FF2B5EF4-FFF2-40B4-BE49-F238E27FC236}">
                <a16:creationId xmlns:a16="http://schemas.microsoft.com/office/drawing/2014/main" id="{19C88CBD-C486-43BF-92C9-42F9E3E06B75}"/>
              </a:ext>
            </a:extLst>
          </p:cNvPr>
          <p:cNvSpPr txBox="1"/>
          <p:nvPr/>
        </p:nvSpPr>
        <p:spPr>
          <a:xfrm>
            <a:off x="3132138" y="3644900"/>
            <a:ext cx="412750" cy="369888"/>
          </a:xfrm>
          <a:prstGeom prst="rect">
            <a:avLst/>
          </a:prstGeom>
          <a:noFill/>
        </p:spPr>
        <p:txBody>
          <a:bodyPr wrap="none">
            <a:spAutoFit/>
          </a:bodyPr>
          <a:lstStyle>
            <a:lvl1pPr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algn="ctr" eaLnBrk="1" hangingPunct="1">
              <a:defRPr/>
            </a:pPr>
            <a:r>
              <a:rPr lang="en-US" altLang="es-CO" sz="1800">
                <a:solidFill>
                  <a:srgbClr val="0000FF"/>
                </a:solidFill>
                <a:effectLst>
                  <a:outerShdw blurRad="38100" dist="38100" dir="2700000" algn="tl">
                    <a:srgbClr val="C0C0C0"/>
                  </a:outerShdw>
                </a:effectLst>
              </a:rPr>
              <a:t> 1</a:t>
            </a:r>
          </a:p>
        </p:txBody>
      </p:sp>
      <p:sp>
        <p:nvSpPr>
          <p:cNvPr id="45" name="TextBox 44">
            <a:extLst>
              <a:ext uri="{FF2B5EF4-FFF2-40B4-BE49-F238E27FC236}">
                <a16:creationId xmlns:a16="http://schemas.microsoft.com/office/drawing/2014/main" id="{D84B7C91-4CC6-4F58-9FE3-7E8748CFDDCE}"/>
              </a:ext>
            </a:extLst>
          </p:cNvPr>
          <p:cNvSpPr txBox="1"/>
          <p:nvPr/>
        </p:nvSpPr>
        <p:spPr>
          <a:xfrm>
            <a:off x="4572000" y="5003800"/>
            <a:ext cx="412750" cy="369888"/>
          </a:xfrm>
          <a:prstGeom prst="rect">
            <a:avLst/>
          </a:prstGeom>
          <a:noFill/>
        </p:spPr>
        <p:txBody>
          <a:bodyPr wrap="none">
            <a:spAutoFit/>
          </a:bodyPr>
          <a:lstStyle>
            <a:lvl1pPr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algn="ctr" eaLnBrk="1" hangingPunct="1">
              <a:defRPr/>
            </a:pPr>
            <a:r>
              <a:rPr lang="en-US" altLang="es-CO" sz="1800">
                <a:solidFill>
                  <a:srgbClr val="0000FF"/>
                </a:solidFill>
                <a:effectLst>
                  <a:outerShdw blurRad="38100" dist="38100" dir="2700000" algn="tl">
                    <a:srgbClr val="C0C0C0"/>
                  </a:outerShdw>
                </a:effectLst>
              </a:rPr>
              <a:t> 2</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0898" name="1 Título">
            <a:extLst>
              <a:ext uri="{FF2B5EF4-FFF2-40B4-BE49-F238E27FC236}">
                <a16:creationId xmlns:a16="http://schemas.microsoft.com/office/drawing/2014/main" id="{CA0C1504-0CB8-4116-9DE4-CE18F61337BC}"/>
              </a:ext>
            </a:extLst>
          </p:cNvPr>
          <p:cNvSpPr>
            <a:spLocks noGrp="1" noChangeArrowheads="1"/>
          </p:cNvSpPr>
          <p:nvPr>
            <p:ph type="title"/>
          </p:nvPr>
        </p:nvSpPr>
        <p:spPr/>
        <p:txBody>
          <a:bodyPr/>
          <a:lstStyle/>
          <a:p>
            <a:r>
              <a:rPr lang="es-ES" altLang="es-CO"/>
              <a:t>Líneas futuras de investigación</a:t>
            </a:r>
          </a:p>
        </p:txBody>
      </p:sp>
      <p:sp>
        <p:nvSpPr>
          <p:cNvPr id="80899" name="AutoShape 7">
            <a:extLst>
              <a:ext uri="{FF2B5EF4-FFF2-40B4-BE49-F238E27FC236}">
                <a16:creationId xmlns:a16="http://schemas.microsoft.com/office/drawing/2014/main" id="{05070D72-1D30-44D0-90B0-AD6C56D91534}"/>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AD181223-52EE-4BAD-A9B1-3338ECA8112D}"/>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80901" name="Rectangle 3">
            <a:extLst>
              <a:ext uri="{FF2B5EF4-FFF2-40B4-BE49-F238E27FC236}">
                <a16:creationId xmlns:a16="http://schemas.microsoft.com/office/drawing/2014/main" id="{C19D5332-ED16-46DD-A4D1-7FC3BA6250A8}"/>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80902" name="AutoShape 8">
            <a:extLst>
              <a:ext uri="{FF2B5EF4-FFF2-40B4-BE49-F238E27FC236}">
                <a16:creationId xmlns:a16="http://schemas.microsoft.com/office/drawing/2014/main" id="{26457DED-E63C-4B50-BB38-B7250342A992}"/>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80903" name="AutoShape 9">
            <a:extLst>
              <a:ext uri="{FF2B5EF4-FFF2-40B4-BE49-F238E27FC236}">
                <a16:creationId xmlns:a16="http://schemas.microsoft.com/office/drawing/2014/main" id="{C5D1A125-A95C-48E5-BCB3-DC41B75A7686}"/>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80904" name="AutoShape 10">
            <a:extLst>
              <a:ext uri="{FF2B5EF4-FFF2-40B4-BE49-F238E27FC236}">
                <a16:creationId xmlns:a16="http://schemas.microsoft.com/office/drawing/2014/main" id="{447A9C4D-0629-4EF6-9D8D-C6E88E04431F}"/>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80905" name="AutoShape 11">
            <a:extLst>
              <a:ext uri="{FF2B5EF4-FFF2-40B4-BE49-F238E27FC236}">
                <a16:creationId xmlns:a16="http://schemas.microsoft.com/office/drawing/2014/main" id="{144A3A66-F4FA-47A4-A5C9-2ECB10DCBE06}"/>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80906" name="AutoShape 12">
            <a:extLst>
              <a:ext uri="{FF2B5EF4-FFF2-40B4-BE49-F238E27FC236}">
                <a16:creationId xmlns:a16="http://schemas.microsoft.com/office/drawing/2014/main" id="{65C83E98-F3B7-479A-961A-13FE7A3916CF}"/>
              </a:ext>
            </a:extLst>
          </p:cNvPr>
          <p:cNvSpPr>
            <a:spLocks noChangeArrowheads="1"/>
          </p:cNvSpPr>
          <p:nvPr/>
        </p:nvSpPr>
        <p:spPr bwMode="auto">
          <a:xfrm>
            <a:off x="0" y="5589588"/>
            <a:ext cx="1187450" cy="360362"/>
          </a:xfrm>
          <a:prstGeom prst="roundRect">
            <a:avLst>
              <a:gd name="adj" fmla="val 16667"/>
            </a:avLst>
          </a:prstGeom>
          <a:solidFill>
            <a:schemeClr val="tx2"/>
          </a:solidFill>
          <a:ln w="12700">
            <a:solidFill>
              <a:schemeClr val="tx2"/>
            </a:solidFill>
            <a:round/>
            <a:headEnd/>
            <a:tailEnd/>
          </a:ln>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r>
              <a:rPr lang="es-ES_tradnl" altLang="es-CO" sz="1200">
                <a:latin typeface="Verdana" panose="020B0604030504040204" pitchFamily="34" charset="0"/>
              </a:rPr>
              <a:t>Líneas Futuras</a:t>
            </a:r>
          </a:p>
        </p:txBody>
      </p:sp>
      <p:sp>
        <p:nvSpPr>
          <p:cNvPr id="80907" name="AutoShape 12">
            <a:extLst>
              <a:ext uri="{FF2B5EF4-FFF2-40B4-BE49-F238E27FC236}">
                <a16:creationId xmlns:a16="http://schemas.microsoft.com/office/drawing/2014/main" id="{0C815990-48A5-4DCF-B5A6-07B1FD092AE0}"/>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Publicaciones</a:t>
            </a:r>
          </a:p>
        </p:txBody>
      </p:sp>
      <p:sp>
        <p:nvSpPr>
          <p:cNvPr id="80908" name="2 Marcador de contenido">
            <a:extLst>
              <a:ext uri="{FF2B5EF4-FFF2-40B4-BE49-F238E27FC236}">
                <a16:creationId xmlns:a16="http://schemas.microsoft.com/office/drawing/2014/main" id="{F0DDC505-D776-4E58-8A86-C86391DFAF55}"/>
              </a:ext>
            </a:extLst>
          </p:cNvPr>
          <p:cNvSpPr>
            <a:spLocks noGrp="1" noChangeArrowheads="1"/>
          </p:cNvSpPr>
          <p:nvPr>
            <p:ph idx="1"/>
          </p:nvPr>
        </p:nvSpPr>
        <p:spPr>
          <a:xfrm>
            <a:off x="1187450" y="1628775"/>
            <a:ext cx="7596188" cy="5400675"/>
          </a:xfrm>
        </p:spPr>
        <p:txBody>
          <a:bodyPr/>
          <a:lstStyle/>
          <a:p>
            <a:pPr lvl="1" algn="just"/>
            <a:r>
              <a:rPr lang="es-ES_tradnl" altLang="es-CO"/>
              <a:t>Definición de un sistema informatizado de soporte a la toma de decisiones para resolver el problema de la gestión de eventos inesperados basado en el modelado de la arquitectura parcial inter-empresarial que describe el problema, del cual se ha creado un prototipo inicial.</a:t>
            </a:r>
          </a:p>
          <a:p>
            <a:pPr lvl="1" algn="just"/>
            <a:r>
              <a:rPr lang="es-ES_tradnl" altLang="es-CO"/>
              <a:t>Aplicación de la propuesta a diferentes redes colaborativas, con el objetivo de realizar una adecuación de los elementos de la propuesta en diferentes sectores.</a:t>
            </a:r>
          </a:p>
          <a:p>
            <a:pPr lvl="1" algn="just"/>
            <a:r>
              <a:rPr lang="es-ES_tradnl" altLang="es-CO"/>
              <a:t>Definición de cómo debe ser implementado el plan de actuación, una vez este sea aprobado y validado por los stakeholders participantes, realizando un seguimiento  específico de la evolución de los KPIs identificados.</a:t>
            </a:r>
          </a:p>
        </p:txBody>
      </p:sp>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1 Título">
            <a:extLst>
              <a:ext uri="{FF2B5EF4-FFF2-40B4-BE49-F238E27FC236}">
                <a16:creationId xmlns:a16="http://schemas.microsoft.com/office/drawing/2014/main" id="{2A0B79A8-CD9E-4A51-A669-AD845D32714B}"/>
              </a:ext>
            </a:extLst>
          </p:cNvPr>
          <p:cNvSpPr>
            <a:spLocks noGrp="1" noChangeArrowheads="1"/>
          </p:cNvSpPr>
          <p:nvPr>
            <p:ph type="title"/>
          </p:nvPr>
        </p:nvSpPr>
        <p:spPr>
          <a:xfrm>
            <a:off x="3132138" y="2997200"/>
            <a:ext cx="4535487" cy="609600"/>
          </a:xfrm>
        </p:spPr>
        <p:txBody>
          <a:bodyPr/>
          <a:lstStyle/>
          <a:p>
            <a:r>
              <a:rPr lang="es-ES" altLang="es-CO" sz="6600"/>
              <a:t>GRACIAS!</a:t>
            </a:r>
          </a:p>
        </p:txBody>
      </p:sp>
      <p:sp>
        <p:nvSpPr>
          <p:cNvPr id="82947" name="3 Marcador de número de diapositiva">
            <a:extLst>
              <a:ext uri="{FF2B5EF4-FFF2-40B4-BE49-F238E27FC236}">
                <a16:creationId xmlns:a16="http://schemas.microsoft.com/office/drawing/2014/main" id="{F930F1E2-BE36-4622-B430-CEAB77E2518E}"/>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7025820B-A9A2-4558-A982-D00E215CE6D4}" type="slidenum">
              <a:rPr lang="es-ES" altLang="es-CO" sz="1200" b="1">
                <a:solidFill>
                  <a:schemeClr val="tx2"/>
                </a:solidFill>
              </a:rPr>
              <a:pPr algn="ctr" eaLnBrk="1" hangingPunct="1">
                <a:spcBef>
                  <a:spcPct val="0"/>
                </a:spcBef>
                <a:buClrTx/>
                <a:buSzTx/>
                <a:buFontTx/>
                <a:buNone/>
              </a:pPr>
              <a:t>39</a:t>
            </a:fld>
            <a:endParaRPr lang="es-ES" altLang="es-CO" sz="1200" b="1">
              <a:solidFill>
                <a:schemeClr val="tx2"/>
              </a:solidFill>
            </a:endParaRPr>
          </a:p>
        </p:txBody>
      </p:sp>
      <p:sp>
        <p:nvSpPr>
          <p:cNvPr id="82948" name="Rectangle 3">
            <a:extLst>
              <a:ext uri="{FF2B5EF4-FFF2-40B4-BE49-F238E27FC236}">
                <a16:creationId xmlns:a16="http://schemas.microsoft.com/office/drawing/2014/main" id="{C1B7257F-1749-4308-AB84-F1D1C4A98A94}"/>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Título">
            <a:extLst>
              <a:ext uri="{FF2B5EF4-FFF2-40B4-BE49-F238E27FC236}">
                <a16:creationId xmlns:a16="http://schemas.microsoft.com/office/drawing/2014/main" id="{D9CDE26F-CA78-4BDC-BE84-5D77E1856304}"/>
              </a:ext>
            </a:extLst>
          </p:cNvPr>
          <p:cNvSpPr>
            <a:spLocks noGrp="1" noChangeArrowheads="1"/>
          </p:cNvSpPr>
          <p:nvPr>
            <p:ph type="title"/>
          </p:nvPr>
        </p:nvSpPr>
        <p:spPr/>
        <p:txBody>
          <a:bodyPr/>
          <a:lstStyle/>
          <a:p>
            <a:r>
              <a:rPr lang="es-ES" altLang="es-CO"/>
              <a:t>Introducción</a:t>
            </a:r>
          </a:p>
        </p:txBody>
      </p:sp>
      <p:sp>
        <p:nvSpPr>
          <p:cNvPr id="11267" name="3 Marcador de número de diapositiva">
            <a:extLst>
              <a:ext uri="{FF2B5EF4-FFF2-40B4-BE49-F238E27FC236}">
                <a16:creationId xmlns:a16="http://schemas.microsoft.com/office/drawing/2014/main" id="{D46EADD0-9B23-494C-87D0-F36CD48E7979}"/>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59B48A80-1487-49B7-BEC9-2FBDC0D1999B}" type="slidenum">
              <a:rPr lang="es-ES" altLang="es-CO" sz="1200" b="1">
                <a:solidFill>
                  <a:schemeClr val="tx2"/>
                </a:solidFill>
              </a:rPr>
              <a:pPr algn="ctr" eaLnBrk="1" hangingPunct="1">
                <a:spcBef>
                  <a:spcPct val="0"/>
                </a:spcBef>
                <a:buClrTx/>
                <a:buSzTx/>
                <a:buFontTx/>
                <a:buNone/>
              </a:pPr>
              <a:t>4</a:t>
            </a:fld>
            <a:endParaRPr lang="es-ES" altLang="es-CO" sz="1200" b="1">
              <a:solidFill>
                <a:schemeClr val="tx2"/>
              </a:solidFill>
            </a:endParaRPr>
          </a:p>
        </p:txBody>
      </p:sp>
      <p:sp>
        <p:nvSpPr>
          <p:cNvPr id="11268" name="AutoShape 7">
            <a:extLst>
              <a:ext uri="{FF2B5EF4-FFF2-40B4-BE49-F238E27FC236}">
                <a16:creationId xmlns:a16="http://schemas.microsoft.com/office/drawing/2014/main" id="{DD32E642-E36F-423B-BD66-A0635C3FE2C6}"/>
              </a:ext>
            </a:extLst>
          </p:cNvPr>
          <p:cNvSpPr>
            <a:spLocks noChangeArrowheads="1"/>
          </p:cNvSpPr>
          <p:nvPr/>
        </p:nvSpPr>
        <p:spPr bwMode="auto">
          <a:xfrm>
            <a:off x="0" y="1557338"/>
            <a:ext cx="1187450" cy="360362"/>
          </a:xfrm>
          <a:prstGeom prst="roundRect">
            <a:avLst>
              <a:gd name="adj" fmla="val 16667"/>
            </a:avLst>
          </a:prstGeom>
          <a:solidFill>
            <a:schemeClr val="tx2"/>
          </a:solidFill>
          <a:ln w="12700">
            <a:solidFill>
              <a:schemeClr val="tx2"/>
            </a:solidFill>
            <a:round/>
            <a:headEnd/>
            <a:tailEnd/>
          </a:ln>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B94F7E9F-51E5-4450-856D-513F0C562FD5}"/>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5135" name="Rectangle 15">
            <a:extLst>
              <a:ext uri="{FF2B5EF4-FFF2-40B4-BE49-F238E27FC236}">
                <a16:creationId xmlns:a16="http://schemas.microsoft.com/office/drawing/2014/main" id="{D9CCE361-3843-4FF7-8EAA-22C8F2BB3E8D}"/>
              </a:ext>
            </a:extLst>
          </p:cNvPr>
          <p:cNvSpPr>
            <a:spLocks noChangeArrowheads="1"/>
          </p:cNvSpPr>
          <p:nvPr/>
        </p:nvSpPr>
        <p:spPr bwMode="auto">
          <a:xfrm>
            <a:off x="7451725" y="4797425"/>
            <a:ext cx="576263" cy="360363"/>
          </a:xfrm>
          <a:prstGeom prst="rect">
            <a:avLst/>
          </a:prstGeom>
          <a:noFill/>
          <a:ln>
            <a:noFill/>
          </a:ln>
          <a:effectLst/>
        </p:spPr>
        <p:txBody>
          <a:bodyPr wrap="none" anchor="ctr"/>
          <a:lstStyle/>
          <a:p>
            <a:pPr algn="ctr" eaLnBrk="1" hangingPunct="1">
              <a:defRPr/>
            </a:pPr>
            <a:endParaRPr lang="es-ES">
              <a:effectLst>
                <a:outerShdw blurRad="38100" dist="38100" dir="2700000" algn="tl">
                  <a:srgbClr val="000000">
                    <a:alpha val="43137"/>
                  </a:srgbClr>
                </a:outerShdw>
              </a:effectLst>
              <a:latin typeface="Verdana" charset="0"/>
              <a:ea typeface="ＭＳ Ｐゴシック" charset="0"/>
            </a:endParaRPr>
          </a:p>
        </p:txBody>
      </p:sp>
      <p:sp>
        <p:nvSpPr>
          <p:cNvPr id="11271" name="AutoShape 8">
            <a:extLst>
              <a:ext uri="{FF2B5EF4-FFF2-40B4-BE49-F238E27FC236}">
                <a16:creationId xmlns:a16="http://schemas.microsoft.com/office/drawing/2014/main" id="{95B8796D-8C71-41C3-9077-CFCB0ADC3BA7}"/>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11272" name="AutoShape 9">
            <a:extLst>
              <a:ext uri="{FF2B5EF4-FFF2-40B4-BE49-F238E27FC236}">
                <a16:creationId xmlns:a16="http://schemas.microsoft.com/office/drawing/2014/main" id="{7557D19F-91D0-475A-B0F8-480EA26E1B02}"/>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11273" name="AutoShape 10">
            <a:extLst>
              <a:ext uri="{FF2B5EF4-FFF2-40B4-BE49-F238E27FC236}">
                <a16:creationId xmlns:a16="http://schemas.microsoft.com/office/drawing/2014/main" id="{E315D6F9-0C63-4ABE-9D21-15319EDEF88C}"/>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11274" name="AutoShape 11">
            <a:extLst>
              <a:ext uri="{FF2B5EF4-FFF2-40B4-BE49-F238E27FC236}">
                <a16:creationId xmlns:a16="http://schemas.microsoft.com/office/drawing/2014/main" id="{7D510B3D-850C-4F95-B440-07916706E6B0}"/>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11275" name="AutoShape 12">
            <a:extLst>
              <a:ext uri="{FF2B5EF4-FFF2-40B4-BE49-F238E27FC236}">
                <a16:creationId xmlns:a16="http://schemas.microsoft.com/office/drawing/2014/main" id="{904B0A33-4E18-475A-ABDB-C313624BD462}"/>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11276" name="AutoShape 12">
            <a:extLst>
              <a:ext uri="{FF2B5EF4-FFF2-40B4-BE49-F238E27FC236}">
                <a16:creationId xmlns:a16="http://schemas.microsoft.com/office/drawing/2014/main" id="{0F29540F-BA3B-4505-B499-1423AB16105B}"/>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2" name="Rectangle 1">
            <a:extLst>
              <a:ext uri="{FF2B5EF4-FFF2-40B4-BE49-F238E27FC236}">
                <a16:creationId xmlns:a16="http://schemas.microsoft.com/office/drawing/2014/main" id="{FCEBE2A7-5222-4F4E-B353-D86890F27117}"/>
              </a:ext>
            </a:extLst>
          </p:cNvPr>
          <p:cNvSpPr/>
          <p:nvPr/>
        </p:nvSpPr>
        <p:spPr>
          <a:xfrm>
            <a:off x="1908175" y="1341438"/>
            <a:ext cx="6624638" cy="922337"/>
          </a:xfrm>
          <a:prstGeom prst="rect">
            <a:avLst/>
          </a:prstGeom>
        </p:spPr>
        <p:txBody>
          <a:bodyPr>
            <a:spAutoFit/>
          </a:bodyPr>
          <a:lstStyle>
            <a:lvl1pPr eaLnBrk="0" hangingPunct="0">
              <a:defRPr sz="2400">
                <a:solidFill>
                  <a:schemeClr val="tx1"/>
                </a:solidFill>
                <a:latin typeface="Verdana" panose="020B0604030504040204" pitchFamily="34" charset="0"/>
                <a:ea typeface="MS PGothic" panose="020B0600070205080204" pitchFamily="34" charset="-128"/>
              </a:defRPr>
            </a:lvl1pPr>
            <a:lvl2pPr marL="742950" indent="-285750" eaLnBrk="0" hangingPunct="0">
              <a:defRPr sz="2400">
                <a:solidFill>
                  <a:schemeClr val="tx1"/>
                </a:solidFill>
                <a:latin typeface="Verdana" panose="020B0604030504040204" pitchFamily="34" charset="0"/>
                <a:ea typeface="MS PGothic" panose="020B0600070205080204" pitchFamily="34" charset="-128"/>
              </a:defRPr>
            </a:lvl2pPr>
            <a:lvl3pPr marL="1143000" indent="-228600" eaLnBrk="0" hangingPunct="0">
              <a:defRPr sz="2400">
                <a:solidFill>
                  <a:schemeClr val="tx1"/>
                </a:solidFill>
                <a:latin typeface="Verdana" panose="020B0604030504040204" pitchFamily="34" charset="0"/>
                <a:ea typeface="MS PGothic" panose="020B0600070205080204" pitchFamily="34" charset="-128"/>
              </a:defRPr>
            </a:lvl3pPr>
            <a:lvl4pPr marL="1600200" indent="-228600" eaLnBrk="0" hangingPunct="0">
              <a:defRPr sz="2400">
                <a:solidFill>
                  <a:schemeClr val="tx1"/>
                </a:solidFill>
                <a:latin typeface="Verdana" panose="020B0604030504040204" pitchFamily="34" charset="0"/>
                <a:ea typeface="MS PGothic" panose="020B0600070205080204" pitchFamily="34" charset="-128"/>
              </a:defRPr>
            </a:lvl4pPr>
            <a:lvl5pPr marL="2057400" indent="-228600" eaLnBrk="0" hangingPunct="0">
              <a:defRPr sz="2400">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sz="2400">
                <a:solidFill>
                  <a:schemeClr val="tx1"/>
                </a:solidFill>
                <a:latin typeface="Verdana" panose="020B0604030504040204" pitchFamily="34" charset="0"/>
                <a:ea typeface="MS PGothic" panose="020B0600070205080204" pitchFamily="34" charset="-128"/>
              </a:defRPr>
            </a:lvl9pPr>
          </a:lstStyle>
          <a:p>
            <a:pPr algn="ctr" eaLnBrk="1" hangingPunct="1">
              <a:defRPr/>
            </a:pPr>
            <a:r>
              <a:rPr lang="es-ES_tradnl" altLang="es-CO" sz="1800">
                <a:effectLst>
                  <a:outerShdw blurRad="38100" dist="38100" dir="2700000" algn="tl">
                    <a:srgbClr val="C0C0C0"/>
                  </a:outerShdw>
                </a:effectLst>
                <a:latin typeface="Tahoma" panose="020B0604030504040204" pitchFamily="34" charset="0"/>
              </a:rPr>
              <a:t>¿Puede una arquitectura inter-empresarial mejorar la planificación jerárquica de la producción cuando se producen eventos inesperados?.</a:t>
            </a:r>
            <a:endParaRPr lang="en-US" altLang="es-CO" sz="1800">
              <a:effectLst>
                <a:outerShdw blurRad="38100" dist="38100" dir="2700000" algn="tl">
                  <a:srgbClr val="C0C0C0"/>
                </a:outerShdw>
              </a:effectLst>
            </a:endParaRPr>
          </a:p>
        </p:txBody>
      </p:sp>
      <p:pic>
        <p:nvPicPr>
          <p:cNvPr id="11278" name="Picture 2">
            <a:extLst>
              <a:ext uri="{FF2B5EF4-FFF2-40B4-BE49-F238E27FC236}">
                <a16:creationId xmlns:a16="http://schemas.microsoft.com/office/drawing/2014/main" id="{BC994BDA-8C41-42C4-8657-C2637B31BA2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9613" y="2492375"/>
            <a:ext cx="6769100" cy="3744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1 Título">
            <a:extLst>
              <a:ext uri="{FF2B5EF4-FFF2-40B4-BE49-F238E27FC236}">
                <a16:creationId xmlns:a16="http://schemas.microsoft.com/office/drawing/2014/main" id="{E70FD19B-509E-4521-BA75-5B8A24A53559}"/>
              </a:ext>
            </a:extLst>
          </p:cNvPr>
          <p:cNvSpPr>
            <a:spLocks noGrp="1" noChangeArrowheads="1"/>
          </p:cNvSpPr>
          <p:nvPr>
            <p:ph type="title"/>
          </p:nvPr>
        </p:nvSpPr>
        <p:spPr/>
        <p:txBody>
          <a:bodyPr/>
          <a:lstStyle/>
          <a:p>
            <a:r>
              <a:rPr lang="es-ES" altLang="es-CO"/>
              <a:t>Estado del Arte</a:t>
            </a:r>
          </a:p>
        </p:txBody>
      </p:sp>
      <p:sp>
        <p:nvSpPr>
          <p:cNvPr id="13315" name="3 Marcador de número de diapositiva">
            <a:extLst>
              <a:ext uri="{FF2B5EF4-FFF2-40B4-BE49-F238E27FC236}">
                <a16:creationId xmlns:a16="http://schemas.microsoft.com/office/drawing/2014/main" id="{5E067319-43E7-487B-B457-5BE3370A284F}"/>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F6E48111-50F4-4197-96D6-B21C5BE8E5B3}" type="slidenum">
              <a:rPr lang="es-ES" altLang="es-CO" sz="1200" b="1">
                <a:solidFill>
                  <a:schemeClr val="tx2"/>
                </a:solidFill>
              </a:rPr>
              <a:pPr algn="ctr" eaLnBrk="1" hangingPunct="1">
                <a:spcBef>
                  <a:spcPct val="0"/>
                </a:spcBef>
                <a:buClrTx/>
                <a:buSzTx/>
                <a:buFontTx/>
                <a:buNone/>
              </a:pPr>
              <a:t>5</a:t>
            </a:fld>
            <a:endParaRPr lang="es-ES" altLang="es-CO" sz="1200" b="1">
              <a:solidFill>
                <a:schemeClr val="tx2"/>
              </a:solidFill>
            </a:endParaRPr>
          </a:p>
        </p:txBody>
      </p:sp>
      <p:sp>
        <p:nvSpPr>
          <p:cNvPr id="13316" name="AutoShape 7">
            <a:extLst>
              <a:ext uri="{FF2B5EF4-FFF2-40B4-BE49-F238E27FC236}">
                <a16:creationId xmlns:a16="http://schemas.microsoft.com/office/drawing/2014/main" id="{EB571B94-270E-4BD7-A1A0-195191DA261E}"/>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AEA58D5B-4FFF-4B0C-8608-E848DEBD340B}"/>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13318" name="Rectangle 3">
            <a:extLst>
              <a:ext uri="{FF2B5EF4-FFF2-40B4-BE49-F238E27FC236}">
                <a16:creationId xmlns:a16="http://schemas.microsoft.com/office/drawing/2014/main" id="{174568B2-772A-4A8F-AA4B-F3A379B36D50}"/>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5135" name="Rectangle 15">
            <a:extLst>
              <a:ext uri="{FF2B5EF4-FFF2-40B4-BE49-F238E27FC236}">
                <a16:creationId xmlns:a16="http://schemas.microsoft.com/office/drawing/2014/main" id="{64ED8D1B-D6CC-41ED-B5E5-3CCA470406B0}"/>
              </a:ext>
            </a:extLst>
          </p:cNvPr>
          <p:cNvSpPr>
            <a:spLocks noChangeArrowheads="1"/>
          </p:cNvSpPr>
          <p:nvPr/>
        </p:nvSpPr>
        <p:spPr bwMode="auto">
          <a:xfrm>
            <a:off x="7451725" y="4797425"/>
            <a:ext cx="576263" cy="360363"/>
          </a:xfrm>
          <a:prstGeom prst="rect">
            <a:avLst/>
          </a:prstGeom>
          <a:noFill/>
          <a:ln>
            <a:noFill/>
          </a:ln>
          <a:effectLst/>
        </p:spPr>
        <p:txBody>
          <a:bodyPr wrap="none" anchor="ctr"/>
          <a:lstStyle/>
          <a:p>
            <a:pPr algn="ctr" eaLnBrk="1" hangingPunct="1">
              <a:defRPr/>
            </a:pPr>
            <a:endParaRPr lang="es-ES">
              <a:effectLst>
                <a:outerShdw blurRad="38100" dist="38100" dir="2700000" algn="tl">
                  <a:srgbClr val="000000">
                    <a:alpha val="43137"/>
                  </a:srgbClr>
                </a:outerShdw>
              </a:effectLst>
              <a:latin typeface="Verdana" charset="0"/>
              <a:ea typeface="ＭＳ Ｐゴシック" charset="0"/>
            </a:endParaRPr>
          </a:p>
        </p:txBody>
      </p:sp>
      <p:sp>
        <p:nvSpPr>
          <p:cNvPr id="13320" name="2 Marcador de contenido">
            <a:extLst>
              <a:ext uri="{FF2B5EF4-FFF2-40B4-BE49-F238E27FC236}">
                <a16:creationId xmlns:a16="http://schemas.microsoft.com/office/drawing/2014/main" id="{DF83A616-EA29-4C14-9E92-39B09C184845}"/>
              </a:ext>
            </a:extLst>
          </p:cNvPr>
          <p:cNvSpPr>
            <a:spLocks noGrp="1" noChangeArrowheads="1"/>
          </p:cNvSpPr>
          <p:nvPr>
            <p:ph idx="1"/>
          </p:nvPr>
        </p:nvSpPr>
        <p:spPr>
          <a:xfrm>
            <a:off x="900113" y="1341438"/>
            <a:ext cx="4248150" cy="4895850"/>
          </a:xfrm>
        </p:spPr>
        <p:txBody>
          <a:bodyPr/>
          <a:lstStyle/>
          <a:p>
            <a:pPr lvl="1"/>
            <a:r>
              <a:rPr lang="es-ES" altLang="es-CO"/>
              <a:t>Colaboración Empresarial</a:t>
            </a:r>
          </a:p>
        </p:txBody>
      </p:sp>
      <p:sp>
        <p:nvSpPr>
          <p:cNvPr id="13321" name="AutoShape 8">
            <a:extLst>
              <a:ext uri="{FF2B5EF4-FFF2-40B4-BE49-F238E27FC236}">
                <a16:creationId xmlns:a16="http://schemas.microsoft.com/office/drawing/2014/main" id="{04DE104B-C042-4D3C-9744-542D5908CF4B}"/>
              </a:ext>
            </a:extLst>
          </p:cNvPr>
          <p:cNvSpPr>
            <a:spLocks noChangeArrowheads="1"/>
          </p:cNvSpPr>
          <p:nvPr/>
        </p:nvSpPr>
        <p:spPr bwMode="auto">
          <a:xfrm>
            <a:off x="0" y="22764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13322" name="AutoShape 9">
            <a:extLst>
              <a:ext uri="{FF2B5EF4-FFF2-40B4-BE49-F238E27FC236}">
                <a16:creationId xmlns:a16="http://schemas.microsoft.com/office/drawing/2014/main" id="{AA7A61A1-1BF2-4A76-BC84-519DF8131E22}"/>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13323" name="AutoShape 10">
            <a:extLst>
              <a:ext uri="{FF2B5EF4-FFF2-40B4-BE49-F238E27FC236}">
                <a16:creationId xmlns:a16="http://schemas.microsoft.com/office/drawing/2014/main" id="{80A21E1F-0FDC-474E-A107-7AD93F54F913}"/>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13324" name="AutoShape 11">
            <a:extLst>
              <a:ext uri="{FF2B5EF4-FFF2-40B4-BE49-F238E27FC236}">
                <a16:creationId xmlns:a16="http://schemas.microsoft.com/office/drawing/2014/main" id="{8B556FC1-64A1-41B5-A854-17A895365FAB}"/>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13325" name="AutoShape 12">
            <a:extLst>
              <a:ext uri="{FF2B5EF4-FFF2-40B4-BE49-F238E27FC236}">
                <a16:creationId xmlns:a16="http://schemas.microsoft.com/office/drawing/2014/main" id="{95725BE2-AAD6-4F25-8C8C-33D896356024}"/>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13326" name="AutoShape 12">
            <a:extLst>
              <a:ext uri="{FF2B5EF4-FFF2-40B4-BE49-F238E27FC236}">
                <a16:creationId xmlns:a16="http://schemas.microsoft.com/office/drawing/2014/main" id="{01D9601F-6438-4337-A6A6-79E33E98479E}"/>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13327" name="Picture 2">
            <a:extLst>
              <a:ext uri="{FF2B5EF4-FFF2-40B4-BE49-F238E27FC236}">
                <a16:creationId xmlns:a16="http://schemas.microsoft.com/office/drawing/2014/main" id="{731AED13-1753-4FC5-9025-E6DBD70FC3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450"/>
          <a:stretch>
            <a:fillRect/>
          </a:stretch>
        </p:blipFill>
        <p:spPr bwMode="auto">
          <a:xfrm>
            <a:off x="2700338" y="1989138"/>
            <a:ext cx="4392612" cy="410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8" name="Rectangle 4">
            <a:extLst>
              <a:ext uri="{FF2B5EF4-FFF2-40B4-BE49-F238E27FC236}">
                <a16:creationId xmlns:a16="http://schemas.microsoft.com/office/drawing/2014/main" id="{9E99E965-C5F7-45C5-83A8-3BDFDE3B5644}"/>
              </a:ext>
            </a:extLst>
          </p:cNvPr>
          <p:cNvSpPr>
            <a:spLocks noChangeArrowheads="1"/>
          </p:cNvSpPr>
          <p:nvPr/>
        </p:nvSpPr>
        <p:spPr bwMode="auto">
          <a:xfrm>
            <a:off x="3995738" y="6092825"/>
            <a:ext cx="3419475"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900" b="1">
                <a:latin typeface="Calibri" panose="020F0502020204030204" pitchFamily="34" charset="0"/>
                <a:cs typeface="Times New Roman" panose="02020603050405020304" pitchFamily="18" charset="0"/>
              </a:rPr>
              <a:t>Fuente:</a:t>
            </a:r>
            <a:r>
              <a:rPr lang="es-ES" altLang="es-CO" sz="900">
                <a:latin typeface="Calibri" panose="020F0502020204030204" pitchFamily="34" charset="0"/>
                <a:cs typeface="Times New Roman" panose="02020603050405020304" pitchFamily="18" charset="0"/>
              </a:rPr>
              <a:t> Kilger, Reuter, &amp; Stadtler, 2008</a:t>
            </a:r>
            <a:r>
              <a:rPr lang="es-CO" altLang="es-CO" sz="800">
                <a:latin typeface="Arial" panose="020B0604020202020204" pitchFamily="34" charset="0"/>
                <a:cs typeface="Arial" panose="020B0604020202020204" pitchFamily="34" charset="0"/>
              </a:rPr>
              <a:t> </a:t>
            </a:r>
            <a:endParaRPr lang="es-CO" altLang="es-CO" sz="1800">
              <a:latin typeface="Arial" panose="020B0604020202020204" pitchFamily="34" charset="0"/>
              <a:cs typeface="Arial" panose="020B0604020202020204" pitchFamily="34" charset="0"/>
            </a:endParaRPr>
          </a:p>
        </p:txBody>
      </p:sp>
      <p:pic>
        <p:nvPicPr>
          <p:cNvPr id="13329" name="Picture 3">
            <a:extLst>
              <a:ext uri="{FF2B5EF4-FFF2-40B4-BE49-F238E27FC236}">
                <a16:creationId xmlns:a16="http://schemas.microsoft.com/office/drawing/2014/main" id="{5F36A511-EBBD-434B-85C3-333CC1884AA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12063" y="260350"/>
            <a:ext cx="1530350" cy="132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2" name="1 Título">
            <a:extLst>
              <a:ext uri="{FF2B5EF4-FFF2-40B4-BE49-F238E27FC236}">
                <a16:creationId xmlns:a16="http://schemas.microsoft.com/office/drawing/2014/main" id="{74AF3DD6-243B-400B-A19E-300036B1C7F5}"/>
              </a:ext>
            </a:extLst>
          </p:cNvPr>
          <p:cNvSpPr>
            <a:spLocks noGrp="1" noChangeArrowheads="1"/>
          </p:cNvSpPr>
          <p:nvPr>
            <p:ph type="title"/>
          </p:nvPr>
        </p:nvSpPr>
        <p:spPr/>
        <p:txBody>
          <a:bodyPr/>
          <a:lstStyle/>
          <a:p>
            <a:r>
              <a:rPr lang="es-ES" altLang="es-CO"/>
              <a:t>Estado del Arte</a:t>
            </a:r>
          </a:p>
        </p:txBody>
      </p:sp>
      <p:sp>
        <p:nvSpPr>
          <p:cNvPr id="15363" name="3 Marcador de número de diapositiva">
            <a:extLst>
              <a:ext uri="{FF2B5EF4-FFF2-40B4-BE49-F238E27FC236}">
                <a16:creationId xmlns:a16="http://schemas.microsoft.com/office/drawing/2014/main" id="{1D2AB595-A37D-46BB-B617-BDD839A101CC}"/>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A8F3E64C-A9C8-4BE9-B6CA-3A3A181B086D}" type="slidenum">
              <a:rPr lang="es-ES" altLang="es-CO" sz="1200" b="1">
                <a:solidFill>
                  <a:schemeClr val="tx2"/>
                </a:solidFill>
              </a:rPr>
              <a:pPr algn="ctr" eaLnBrk="1" hangingPunct="1">
                <a:spcBef>
                  <a:spcPct val="0"/>
                </a:spcBef>
                <a:buClrTx/>
                <a:buSzTx/>
                <a:buFontTx/>
                <a:buNone/>
              </a:pPr>
              <a:t>6</a:t>
            </a:fld>
            <a:endParaRPr lang="es-ES" altLang="es-CO" sz="1200" b="1">
              <a:solidFill>
                <a:schemeClr val="tx2"/>
              </a:solidFill>
            </a:endParaRPr>
          </a:p>
        </p:txBody>
      </p:sp>
      <p:sp>
        <p:nvSpPr>
          <p:cNvPr id="15364" name="AutoShape 7">
            <a:extLst>
              <a:ext uri="{FF2B5EF4-FFF2-40B4-BE49-F238E27FC236}">
                <a16:creationId xmlns:a16="http://schemas.microsoft.com/office/drawing/2014/main" id="{73E7B16E-3379-401F-B3E5-6E0F6EAE0923}"/>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846B87E5-15E9-47E9-A3ED-6D970CDDDC31}"/>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15366" name="Rectangle 3">
            <a:extLst>
              <a:ext uri="{FF2B5EF4-FFF2-40B4-BE49-F238E27FC236}">
                <a16:creationId xmlns:a16="http://schemas.microsoft.com/office/drawing/2014/main" id="{9D74AC80-8C18-47CB-82FF-D2164EF5FE36}"/>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15367" name="2 Marcador de contenido">
            <a:extLst>
              <a:ext uri="{FF2B5EF4-FFF2-40B4-BE49-F238E27FC236}">
                <a16:creationId xmlns:a16="http://schemas.microsoft.com/office/drawing/2014/main" id="{3D4444AB-468E-4CA2-ADAF-1D8C2FBC45D0}"/>
              </a:ext>
            </a:extLst>
          </p:cNvPr>
          <p:cNvSpPr>
            <a:spLocks noGrp="1" noChangeArrowheads="1"/>
          </p:cNvSpPr>
          <p:nvPr>
            <p:ph idx="1"/>
          </p:nvPr>
        </p:nvSpPr>
        <p:spPr>
          <a:xfrm>
            <a:off x="1547813" y="1341438"/>
            <a:ext cx="5040312" cy="3024187"/>
          </a:xfrm>
        </p:spPr>
        <p:txBody>
          <a:bodyPr/>
          <a:lstStyle/>
          <a:p>
            <a:pPr lvl="1"/>
            <a:r>
              <a:rPr lang="es-ES" altLang="es-CO"/>
              <a:t>Arquitectura Empresarial</a:t>
            </a:r>
          </a:p>
        </p:txBody>
      </p:sp>
      <p:sp>
        <p:nvSpPr>
          <p:cNvPr id="15368" name="AutoShape 8">
            <a:extLst>
              <a:ext uri="{FF2B5EF4-FFF2-40B4-BE49-F238E27FC236}">
                <a16:creationId xmlns:a16="http://schemas.microsoft.com/office/drawing/2014/main" id="{7A0F04CC-F9F1-42B0-936E-29EFFD8DAC7A}"/>
              </a:ext>
            </a:extLst>
          </p:cNvPr>
          <p:cNvSpPr>
            <a:spLocks noChangeArrowheads="1"/>
          </p:cNvSpPr>
          <p:nvPr/>
        </p:nvSpPr>
        <p:spPr bwMode="auto">
          <a:xfrm>
            <a:off x="0" y="22764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15369" name="AutoShape 9">
            <a:extLst>
              <a:ext uri="{FF2B5EF4-FFF2-40B4-BE49-F238E27FC236}">
                <a16:creationId xmlns:a16="http://schemas.microsoft.com/office/drawing/2014/main" id="{1595285A-37D1-4D0D-AD5D-3178E345A3F9}"/>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15370" name="AutoShape 10">
            <a:extLst>
              <a:ext uri="{FF2B5EF4-FFF2-40B4-BE49-F238E27FC236}">
                <a16:creationId xmlns:a16="http://schemas.microsoft.com/office/drawing/2014/main" id="{6FD18C42-1E81-4B5F-9028-9FB7E83B92AF}"/>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15371" name="AutoShape 11">
            <a:extLst>
              <a:ext uri="{FF2B5EF4-FFF2-40B4-BE49-F238E27FC236}">
                <a16:creationId xmlns:a16="http://schemas.microsoft.com/office/drawing/2014/main" id="{C35B9D23-D193-4459-A068-1BBF86E23549}"/>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15372" name="AutoShape 12">
            <a:extLst>
              <a:ext uri="{FF2B5EF4-FFF2-40B4-BE49-F238E27FC236}">
                <a16:creationId xmlns:a16="http://schemas.microsoft.com/office/drawing/2014/main" id="{D7433B80-8D35-458E-BC8D-C431B37970EF}"/>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15373" name="AutoShape 12">
            <a:extLst>
              <a:ext uri="{FF2B5EF4-FFF2-40B4-BE49-F238E27FC236}">
                <a16:creationId xmlns:a16="http://schemas.microsoft.com/office/drawing/2014/main" id="{6CAB3437-4B7C-4E97-95CE-A6306E6F0ADC}"/>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sp>
        <p:nvSpPr>
          <p:cNvPr id="15374" name="Rectangle 4">
            <a:extLst>
              <a:ext uri="{FF2B5EF4-FFF2-40B4-BE49-F238E27FC236}">
                <a16:creationId xmlns:a16="http://schemas.microsoft.com/office/drawing/2014/main" id="{6A0873AE-C2EF-484E-950D-E55656604BAE}"/>
              </a:ext>
            </a:extLst>
          </p:cNvPr>
          <p:cNvSpPr>
            <a:spLocks noChangeArrowheads="1"/>
          </p:cNvSpPr>
          <p:nvPr/>
        </p:nvSpPr>
        <p:spPr bwMode="auto">
          <a:xfrm>
            <a:off x="3419475" y="5876925"/>
            <a:ext cx="3419475"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900" b="1">
                <a:latin typeface="Calibri" panose="020F0502020204030204" pitchFamily="34" charset="0"/>
                <a:cs typeface="Times New Roman" panose="02020603050405020304" pitchFamily="18" charset="0"/>
              </a:rPr>
              <a:t>Fuente:</a:t>
            </a:r>
            <a:r>
              <a:rPr lang="es-ES" altLang="es-CO" sz="900">
                <a:latin typeface="Calibri" panose="020F0502020204030204" pitchFamily="34" charset="0"/>
                <a:cs typeface="Times New Roman" panose="02020603050405020304" pitchFamily="18" charset="0"/>
              </a:rPr>
              <a:t> Cuenca, 2009</a:t>
            </a:r>
            <a:r>
              <a:rPr lang="es-CO" altLang="es-CO" sz="800">
                <a:latin typeface="Arial" panose="020B0604020202020204" pitchFamily="34" charset="0"/>
                <a:cs typeface="Arial" panose="020B0604020202020204" pitchFamily="34" charset="0"/>
              </a:rPr>
              <a:t> </a:t>
            </a:r>
            <a:endParaRPr lang="es-CO" altLang="es-CO" sz="1800">
              <a:latin typeface="Arial" panose="020B0604020202020204" pitchFamily="34" charset="0"/>
              <a:cs typeface="Arial" panose="020B0604020202020204" pitchFamily="34" charset="0"/>
            </a:endParaRPr>
          </a:p>
        </p:txBody>
      </p:sp>
      <p:pic>
        <p:nvPicPr>
          <p:cNvPr id="15375" name="Picture 1">
            <a:extLst>
              <a:ext uri="{FF2B5EF4-FFF2-40B4-BE49-F238E27FC236}">
                <a16:creationId xmlns:a16="http://schemas.microsoft.com/office/drawing/2014/main" id="{56B2E7C9-EAEE-4975-BA29-3BBAEECBFE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613" y="1700213"/>
            <a:ext cx="6192837" cy="369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76" name="Picture 4">
            <a:extLst>
              <a:ext uri="{FF2B5EF4-FFF2-40B4-BE49-F238E27FC236}">
                <a16:creationId xmlns:a16="http://schemas.microsoft.com/office/drawing/2014/main" id="{F2B3CDB0-26B0-4F19-9B85-9B4EDD49F58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740650" y="188913"/>
            <a:ext cx="15113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0" name="1 Título">
            <a:extLst>
              <a:ext uri="{FF2B5EF4-FFF2-40B4-BE49-F238E27FC236}">
                <a16:creationId xmlns:a16="http://schemas.microsoft.com/office/drawing/2014/main" id="{B0F889DB-CD1B-4421-AF0A-02030DD97A63}"/>
              </a:ext>
            </a:extLst>
          </p:cNvPr>
          <p:cNvSpPr>
            <a:spLocks noGrp="1" noChangeArrowheads="1"/>
          </p:cNvSpPr>
          <p:nvPr>
            <p:ph type="title"/>
          </p:nvPr>
        </p:nvSpPr>
        <p:spPr/>
        <p:txBody>
          <a:bodyPr/>
          <a:lstStyle/>
          <a:p>
            <a:r>
              <a:rPr lang="es-ES" altLang="es-CO"/>
              <a:t>Estado del Arte</a:t>
            </a:r>
          </a:p>
        </p:txBody>
      </p:sp>
      <p:sp>
        <p:nvSpPr>
          <p:cNvPr id="17411" name="3 Marcador de número de diapositiva">
            <a:extLst>
              <a:ext uri="{FF2B5EF4-FFF2-40B4-BE49-F238E27FC236}">
                <a16:creationId xmlns:a16="http://schemas.microsoft.com/office/drawing/2014/main" id="{4A6F4495-15B4-4682-B9E4-2EC84DBD99AA}"/>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64E4926F-3A77-4A2F-ACD3-528726E1A633}" type="slidenum">
              <a:rPr lang="es-ES" altLang="es-CO" sz="1200" b="1">
                <a:solidFill>
                  <a:schemeClr val="tx2"/>
                </a:solidFill>
              </a:rPr>
              <a:pPr algn="ctr" eaLnBrk="1" hangingPunct="1">
                <a:spcBef>
                  <a:spcPct val="0"/>
                </a:spcBef>
                <a:buClrTx/>
                <a:buSzTx/>
                <a:buFontTx/>
                <a:buNone/>
              </a:pPr>
              <a:t>7</a:t>
            </a:fld>
            <a:endParaRPr lang="es-ES" altLang="es-CO" sz="1200" b="1">
              <a:solidFill>
                <a:schemeClr val="tx2"/>
              </a:solidFill>
            </a:endParaRPr>
          </a:p>
        </p:txBody>
      </p:sp>
      <p:sp>
        <p:nvSpPr>
          <p:cNvPr id="17412" name="AutoShape 7">
            <a:extLst>
              <a:ext uri="{FF2B5EF4-FFF2-40B4-BE49-F238E27FC236}">
                <a16:creationId xmlns:a16="http://schemas.microsoft.com/office/drawing/2014/main" id="{9782D327-4FA0-46C7-95DF-E10D61DC963A}"/>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2D908989-604B-4910-940D-5CEF548114CB}"/>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17414" name="Rectangle 3">
            <a:extLst>
              <a:ext uri="{FF2B5EF4-FFF2-40B4-BE49-F238E27FC236}">
                <a16:creationId xmlns:a16="http://schemas.microsoft.com/office/drawing/2014/main" id="{90250DC5-C956-4DDD-B750-4F0A64062F00}"/>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5135" name="Rectangle 15">
            <a:extLst>
              <a:ext uri="{FF2B5EF4-FFF2-40B4-BE49-F238E27FC236}">
                <a16:creationId xmlns:a16="http://schemas.microsoft.com/office/drawing/2014/main" id="{11C134FB-374E-4A82-878C-ACA9E3FDF065}"/>
              </a:ext>
            </a:extLst>
          </p:cNvPr>
          <p:cNvSpPr>
            <a:spLocks noChangeArrowheads="1"/>
          </p:cNvSpPr>
          <p:nvPr/>
        </p:nvSpPr>
        <p:spPr bwMode="auto">
          <a:xfrm>
            <a:off x="7451725" y="4797425"/>
            <a:ext cx="576263" cy="360363"/>
          </a:xfrm>
          <a:prstGeom prst="rect">
            <a:avLst/>
          </a:prstGeom>
          <a:noFill/>
          <a:ln>
            <a:noFill/>
          </a:ln>
          <a:effectLst/>
        </p:spPr>
        <p:txBody>
          <a:bodyPr wrap="none" anchor="ctr"/>
          <a:lstStyle/>
          <a:p>
            <a:pPr algn="ctr" eaLnBrk="1" hangingPunct="1">
              <a:defRPr/>
            </a:pPr>
            <a:endParaRPr lang="es-ES">
              <a:effectLst>
                <a:outerShdw blurRad="38100" dist="38100" dir="2700000" algn="tl">
                  <a:srgbClr val="000000">
                    <a:alpha val="43137"/>
                  </a:srgbClr>
                </a:outerShdw>
              </a:effectLst>
              <a:latin typeface="Verdana" charset="0"/>
              <a:ea typeface="ＭＳ Ｐゴシック" charset="0"/>
            </a:endParaRPr>
          </a:p>
        </p:txBody>
      </p:sp>
      <p:sp>
        <p:nvSpPr>
          <p:cNvPr id="17416" name="2 Marcador de contenido">
            <a:extLst>
              <a:ext uri="{FF2B5EF4-FFF2-40B4-BE49-F238E27FC236}">
                <a16:creationId xmlns:a16="http://schemas.microsoft.com/office/drawing/2014/main" id="{79F31237-D7F4-4255-93FB-57CE2903886C}"/>
              </a:ext>
            </a:extLst>
          </p:cNvPr>
          <p:cNvSpPr>
            <a:spLocks noGrp="1" noChangeArrowheads="1"/>
          </p:cNvSpPr>
          <p:nvPr>
            <p:ph idx="1"/>
          </p:nvPr>
        </p:nvSpPr>
        <p:spPr>
          <a:xfrm>
            <a:off x="1547813" y="1341438"/>
            <a:ext cx="5040312" cy="3024187"/>
          </a:xfrm>
        </p:spPr>
        <p:txBody>
          <a:bodyPr/>
          <a:lstStyle/>
          <a:p>
            <a:pPr lvl="1"/>
            <a:r>
              <a:rPr lang="es-ES" altLang="es-CO"/>
              <a:t>DSS</a:t>
            </a:r>
          </a:p>
        </p:txBody>
      </p:sp>
      <p:sp>
        <p:nvSpPr>
          <p:cNvPr id="17417" name="AutoShape 8">
            <a:extLst>
              <a:ext uri="{FF2B5EF4-FFF2-40B4-BE49-F238E27FC236}">
                <a16:creationId xmlns:a16="http://schemas.microsoft.com/office/drawing/2014/main" id="{5EDD637B-58FE-4335-A6BF-A235E1BA6E5A}"/>
              </a:ext>
            </a:extLst>
          </p:cNvPr>
          <p:cNvSpPr>
            <a:spLocks noChangeArrowheads="1"/>
          </p:cNvSpPr>
          <p:nvPr/>
        </p:nvSpPr>
        <p:spPr bwMode="auto">
          <a:xfrm>
            <a:off x="0" y="22764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17418" name="AutoShape 9">
            <a:extLst>
              <a:ext uri="{FF2B5EF4-FFF2-40B4-BE49-F238E27FC236}">
                <a16:creationId xmlns:a16="http://schemas.microsoft.com/office/drawing/2014/main" id="{5A8585F9-7902-4360-A56A-783DBC0ECED1}"/>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17419" name="AutoShape 10">
            <a:extLst>
              <a:ext uri="{FF2B5EF4-FFF2-40B4-BE49-F238E27FC236}">
                <a16:creationId xmlns:a16="http://schemas.microsoft.com/office/drawing/2014/main" id="{3FA62E6F-665E-47FB-9FB5-DB92F502F276}"/>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17420" name="AutoShape 11">
            <a:extLst>
              <a:ext uri="{FF2B5EF4-FFF2-40B4-BE49-F238E27FC236}">
                <a16:creationId xmlns:a16="http://schemas.microsoft.com/office/drawing/2014/main" id="{B1A8FA00-EDB7-4A98-9B96-63CD87B4FAB6}"/>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17421" name="AutoShape 12">
            <a:extLst>
              <a:ext uri="{FF2B5EF4-FFF2-40B4-BE49-F238E27FC236}">
                <a16:creationId xmlns:a16="http://schemas.microsoft.com/office/drawing/2014/main" id="{A0739127-A81D-45A5-9CFC-646A3F36C82E}"/>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17422" name="AutoShape 12">
            <a:extLst>
              <a:ext uri="{FF2B5EF4-FFF2-40B4-BE49-F238E27FC236}">
                <a16:creationId xmlns:a16="http://schemas.microsoft.com/office/drawing/2014/main" id="{91915B8E-E1B2-44C2-B4C5-D03C58FA1BF5}"/>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17423" name="Picture 2">
            <a:extLst>
              <a:ext uri="{FF2B5EF4-FFF2-40B4-BE49-F238E27FC236}">
                <a16:creationId xmlns:a16="http://schemas.microsoft.com/office/drawing/2014/main" id="{44FA1168-500D-4AB1-8C70-D85A867C3AC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51725" y="188913"/>
            <a:ext cx="1743075"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24" name="Rectangle 4">
            <a:extLst>
              <a:ext uri="{FF2B5EF4-FFF2-40B4-BE49-F238E27FC236}">
                <a16:creationId xmlns:a16="http://schemas.microsoft.com/office/drawing/2014/main" id="{0C59B821-D928-492C-A09E-6301C8B16469}"/>
              </a:ext>
            </a:extLst>
          </p:cNvPr>
          <p:cNvSpPr>
            <a:spLocks noChangeArrowheads="1"/>
          </p:cNvSpPr>
          <p:nvPr/>
        </p:nvSpPr>
        <p:spPr bwMode="auto">
          <a:xfrm>
            <a:off x="2051050" y="5661025"/>
            <a:ext cx="6985000"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r>
              <a:rPr lang="es-ES_tradnl" altLang="es-CO" sz="800" b="1">
                <a:latin typeface="Verdana" panose="020B0604030504040204" pitchFamily="34" charset="0"/>
              </a:rPr>
              <a:t>Fuente</a:t>
            </a:r>
            <a:r>
              <a:rPr lang="es-ES_tradnl" altLang="es-CO" sz="800">
                <a:latin typeface="Verdana" panose="020B0604030504040204" pitchFamily="34" charset="0"/>
              </a:rPr>
              <a:t>:</a:t>
            </a:r>
            <a:r>
              <a:rPr lang="es-ES_tradnl" altLang="es-CO" sz="800" i="1">
                <a:latin typeface="Verdana" panose="020B0604030504040204" pitchFamily="34" charset="0"/>
              </a:rPr>
              <a:t> </a:t>
            </a:r>
            <a:r>
              <a:rPr lang="es-ES_tradnl" altLang="es-CO" sz="800">
                <a:latin typeface="Verdana" panose="020B0604030504040204" pitchFamily="34" charset="0"/>
              </a:rPr>
              <a:t>Adaptación (Power &amp; Sharda, 2009) con conceptos (Turban, Aronson, &amp; Liang, 2005)</a:t>
            </a:r>
            <a:endParaRPr lang="en-US" altLang="es-CO" sz="800">
              <a:latin typeface="Verdana" panose="020B0604030504040204" pitchFamily="34" charset="0"/>
            </a:endParaRPr>
          </a:p>
        </p:txBody>
      </p:sp>
      <p:pic>
        <p:nvPicPr>
          <p:cNvPr id="17425" name="Imagen 12">
            <a:extLst>
              <a:ext uri="{FF2B5EF4-FFF2-40B4-BE49-F238E27FC236}">
                <a16:creationId xmlns:a16="http://schemas.microsoft.com/office/drawing/2014/main" id="{2CEB07AD-3737-4577-94D9-4DF710C164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9613" y="1773238"/>
            <a:ext cx="58420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26" name="Rectangle 1">
            <a:extLst>
              <a:ext uri="{FF2B5EF4-FFF2-40B4-BE49-F238E27FC236}">
                <a16:creationId xmlns:a16="http://schemas.microsoft.com/office/drawing/2014/main" id="{FAED8444-82B3-4CDA-8C8C-2CB1D1E96CD0}"/>
              </a:ext>
            </a:extLst>
          </p:cNvPr>
          <p:cNvSpPr>
            <a:spLocks noChangeArrowheads="1"/>
          </p:cNvSpPr>
          <p:nvPr/>
        </p:nvSpPr>
        <p:spPr bwMode="auto">
          <a:xfrm>
            <a:off x="2916238" y="2060575"/>
            <a:ext cx="719137" cy="3097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endParaRPr lang="es-CO" altLang="es-CO" sz="1800">
              <a:latin typeface="Verdana" panose="020B0604030504040204" pitchFamily="34" charset="0"/>
            </a:endParaRPr>
          </a:p>
        </p:txBody>
      </p:sp>
      <p:sp>
        <p:nvSpPr>
          <p:cNvPr id="3" name="Rectangle 2">
            <a:extLst>
              <a:ext uri="{FF2B5EF4-FFF2-40B4-BE49-F238E27FC236}">
                <a16:creationId xmlns:a16="http://schemas.microsoft.com/office/drawing/2014/main" id="{85FA6BFA-00FC-4CEE-A42A-8136151E971D}"/>
              </a:ext>
            </a:extLst>
          </p:cNvPr>
          <p:cNvSpPr/>
          <p:nvPr/>
        </p:nvSpPr>
        <p:spPr bwMode="auto">
          <a:xfrm>
            <a:off x="8243888" y="2133600"/>
            <a:ext cx="720725" cy="935038"/>
          </a:xfrm>
          <a:prstGeom prst="rect">
            <a:avLst/>
          </a:prstGeom>
          <a:noFill/>
          <a:ln w="9525" cap="flat" cmpd="sng" algn="ctr">
            <a:noFill/>
            <a:prstDash val="solid"/>
            <a:round/>
            <a:headEnd type="none" w="med" len="med"/>
            <a:tailEnd type="none" w="med" len="med"/>
          </a:ln>
          <a:effectLst/>
        </p:spPr>
        <p:txBody>
          <a:bodyPr/>
          <a:lstStyle/>
          <a:p>
            <a:pPr algn="ctr" eaLnBrk="1" hangingPunct="1">
              <a:defRPr/>
            </a:pPr>
            <a:endParaRPr lang="en-US">
              <a:solidFill>
                <a:schemeClr val="tx2">
                  <a:lumMod val="75000"/>
                </a:schemeClr>
              </a:solidFill>
              <a:ea typeface="ＭＳ Ｐゴシック" charset="0"/>
              <a:cs typeface="ＭＳ Ｐゴシック" charset="0"/>
            </a:endParaRPr>
          </a:p>
        </p:txBody>
      </p:sp>
      <p:sp>
        <p:nvSpPr>
          <p:cNvPr id="4" name="Rectangle 3">
            <a:extLst>
              <a:ext uri="{FF2B5EF4-FFF2-40B4-BE49-F238E27FC236}">
                <a16:creationId xmlns:a16="http://schemas.microsoft.com/office/drawing/2014/main" id="{0A1C7F88-83C4-411C-AEFA-7497046A3B66}"/>
              </a:ext>
            </a:extLst>
          </p:cNvPr>
          <p:cNvSpPr/>
          <p:nvPr/>
        </p:nvSpPr>
        <p:spPr bwMode="auto">
          <a:xfrm>
            <a:off x="2771775" y="1989138"/>
            <a:ext cx="2160588" cy="3311525"/>
          </a:xfrm>
          <a:prstGeom prst="rect">
            <a:avLst/>
          </a:prstGeom>
          <a:noFill/>
          <a:ln w="57150" cap="flat" cmpd="sng" algn="ctr">
            <a:solidFill>
              <a:schemeClr val="tx2">
                <a:lumMod val="60000"/>
                <a:lumOff val="40000"/>
                <a:alpha val="91000"/>
              </a:schemeClr>
            </a:solidFill>
            <a:prstDash val="solid"/>
            <a:round/>
            <a:headEnd type="none" w="med" len="med"/>
            <a:tailEnd type="none" w="med" len="med"/>
          </a:ln>
          <a:effectLst/>
        </p:spPr>
        <p:txBody>
          <a:bodyPr/>
          <a:lstStyle/>
          <a:p>
            <a:pPr algn="ctr" eaLnBrk="1" hangingPunct="1">
              <a:defRPr/>
            </a:pPr>
            <a:endParaRPr lang="en-US">
              <a:ea typeface="ＭＳ Ｐゴシック" charset="0"/>
              <a:cs typeface="ＭＳ Ｐゴシック" charset="0"/>
            </a:endParaRPr>
          </a:p>
        </p:txBody>
      </p:sp>
      <p:sp>
        <p:nvSpPr>
          <p:cNvPr id="23" name="Rectangle 22">
            <a:extLst>
              <a:ext uri="{FF2B5EF4-FFF2-40B4-BE49-F238E27FC236}">
                <a16:creationId xmlns:a16="http://schemas.microsoft.com/office/drawing/2014/main" id="{B06EC022-64C3-40BE-AFA3-9FED4B826890}"/>
              </a:ext>
            </a:extLst>
          </p:cNvPr>
          <p:cNvSpPr/>
          <p:nvPr/>
        </p:nvSpPr>
        <p:spPr bwMode="auto">
          <a:xfrm>
            <a:off x="5219700" y="3933825"/>
            <a:ext cx="1368425" cy="1016000"/>
          </a:xfrm>
          <a:prstGeom prst="rect">
            <a:avLst/>
          </a:prstGeom>
          <a:noFill/>
          <a:ln w="57150" cap="flat" cmpd="sng" algn="ctr">
            <a:solidFill>
              <a:schemeClr val="tx2">
                <a:lumMod val="60000"/>
                <a:lumOff val="40000"/>
                <a:alpha val="91000"/>
              </a:schemeClr>
            </a:solidFill>
            <a:prstDash val="solid"/>
            <a:round/>
            <a:headEnd type="none" w="med" len="med"/>
            <a:tailEnd type="none" w="med" len="med"/>
          </a:ln>
          <a:effectLst/>
        </p:spPr>
        <p:txBody>
          <a:bodyPr/>
          <a:lstStyle/>
          <a:p>
            <a:pPr algn="ctr" eaLnBrk="1" hangingPunct="1">
              <a:defRPr/>
            </a:pPr>
            <a:endParaRPr lang="en-US">
              <a:ea typeface="ＭＳ Ｐゴシック" charset="0"/>
              <a:cs typeface="ＭＳ Ｐゴシック" charset="0"/>
            </a:endParaRPr>
          </a:p>
        </p:txBody>
      </p:sp>
      <p:sp>
        <p:nvSpPr>
          <p:cNvPr id="24" name="Rectangle 23">
            <a:extLst>
              <a:ext uri="{FF2B5EF4-FFF2-40B4-BE49-F238E27FC236}">
                <a16:creationId xmlns:a16="http://schemas.microsoft.com/office/drawing/2014/main" id="{83975FD6-463E-4C1B-835F-7C075075E8B1}"/>
              </a:ext>
            </a:extLst>
          </p:cNvPr>
          <p:cNvSpPr/>
          <p:nvPr/>
        </p:nvSpPr>
        <p:spPr bwMode="auto">
          <a:xfrm>
            <a:off x="5219700" y="2349500"/>
            <a:ext cx="1368425" cy="1016000"/>
          </a:xfrm>
          <a:prstGeom prst="rect">
            <a:avLst/>
          </a:prstGeom>
          <a:noFill/>
          <a:ln w="57150" cap="flat" cmpd="sng" algn="ctr">
            <a:solidFill>
              <a:schemeClr val="tx2">
                <a:lumMod val="60000"/>
                <a:lumOff val="40000"/>
                <a:alpha val="91000"/>
              </a:schemeClr>
            </a:solidFill>
            <a:prstDash val="solid"/>
            <a:round/>
            <a:headEnd type="none" w="med" len="med"/>
            <a:tailEnd type="none" w="med" len="med"/>
          </a:ln>
          <a:effectLst/>
        </p:spPr>
        <p:txBody>
          <a:bodyPr/>
          <a:lstStyle/>
          <a:p>
            <a:pPr algn="ctr" eaLnBrk="1" hangingPunct="1">
              <a:defRPr/>
            </a:pPr>
            <a:endParaRPr lang="en-US">
              <a:ea typeface="ＭＳ Ｐゴシック" charset="0"/>
              <a:cs typeface="ＭＳ Ｐゴシック" charset="0"/>
            </a:endParaRPr>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8" name="1 Título">
            <a:extLst>
              <a:ext uri="{FF2B5EF4-FFF2-40B4-BE49-F238E27FC236}">
                <a16:creationId xmlns:a16="http://schemas.microsoft.com/office/drawing/2014/main" id="{D8993AE2-502D-4D9A-A6FA-BF28C937EF6A}"/>
              </a:ext>
            </a:extLst>
          </p:cNvPr>
          <p:cNvSpPr>
            <a:spLocks noGrp="1" noChangeArrowheads="1"/>
          </p:cNvSpPr>
          <p:nvPr>
            <p:ph type="title"/>
          </p:nvPr>
        </p:nvSpPr>
        <p:spPr/>
        <p:txBody>
          <a:bodyPr/>
          <a:lstStyle/>
          <a:p>
            <a:r>
              <a:rPr lang="es-ES_tradnl" altLang="es-CO"/>
              <a:t>Estado del Arte</a:t>
            </a:r>
          </a:p>
        </p:txBody>
      </p:sp>
      <p:sp>
        <p:nvSpPr>
          <p:cNvPr id="19459" name="3 Marcador de número de diapositiva">
            <a:extLst>
              <a:ext uri="{FF2B5EF4-FFF2-40B4-BE49-F238E27FC236}">
                <a16:creationId xmlns:a16="http://schemas.microsoft.com/office/drawing/2014/main" id="{B6C279A6-F0FB-411D-9391-C9575AE88A63}"/>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5B5AC280-51F4-41F9-90F0-141E622AFA7E}" type="slidenum">
              <a:rPr lang="es-ES_tradnl" altLang="es-CO" sz="1200" b="1">
                <a:solidFill>
                  <a:schemeClr val="tx2"/>
                </a:solidFill>
              </a:rPr>
              <a:pPr algn="ctr" eaLnBrk="1" hangingPunct="1">
                <a:spcBef>
                  <a:spcPct val="0"/>
                </a:spcBef>
                <a:buClrTx/>
                <a:buSzTx/>
                <a:buFontTx/>
                <a:buNone/>
              </a:pPr>
              <a:t>8</a:t>
            </a:fld>
            <a:endParaRPr lang="es-ES_tradnl" altLang="es-CO" sz="1200" b="1">
              <a:solidFill>
                <a:schemeClr val="tx2"/>
              </a:solidFill>
            </a:endParaRPr>
          </a:p>
        </p:txBody>
      </p:sp>
      <p:sp>
        <p:nvSpPr>
          <p:cNvPr id="19460" name="AutoShape 7">
            <a:extLst>
              <a:ext uri="{FF2B5EF4-FFF2-40B4-BE49-F238E27FC236}">
                <a16:creationId xmlns:a16="http://schemas.microsoft.com/office/drawing/2014/main" id="{EF212873-02A4-449E-9907-FAE51DCB5949}"/>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A78E939C-1C24-4A8A-8E5D-F228F1FB5717}"/>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19462" name="Rectangle 3">
            <a:extLst>
              <a:ext uri="{FF2B5EF4-FFF2-40B4-BE49-F238E27FC236}">
                <a16:creationId xmlns:a16="http://schemas.microsoft.com/office/drawing/2014/main" id="{FCCEC54C-7324-43E3-826E-8926C2DE5C9C}"/>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_tradnl" altLang="es-CO" b="1"/>
          </a:p>
        </p:txBody>
      </p:sp>
      <p:sp>
        <p:nvSpPr>
          <p:cNvPr id="5135" name="Rectangle 15">
            <a:extLst>
              <a:ext uri="{FF2B5EF4-FFF2-40B4-BE49-F238E27FC236}">
                <a16:creationId xmlns:a16="http://schemas.microsoft.com/office/drawing/2014/main" id="{B677171F-97CF-4878-9F4E-BACAF505584D}"/>
              </a:ext>
            </a:extLst>
          </p:cNvPr>
          <p:cNvSpPr>
            <a:spLocks noChangeArrowheads="1"/>
          </p:cNvSpPr>
          <p:nvPr/>
        </p:nvSpPr>
        <p:spPr bwMode="auto">
          <a:xfrm>
            <a:off x="7451725" y="4797425"/>
            <a:ext cx="576263" cy="360363"/>
          </a:xfrm>
          <a:prstGeom prst="rect">
            <a:avLst/>
          </a:prstGeom>
          <a:noFill/>
          <a:ln>
            <a:noFill/>
          </a:ln>
          <a:effectLst/>
        </p:spPr>
        <p:txBody>
          <a:bodyPr wrap="none" anchor="ctr"/>
          <a:lstStyle/>
          <a:p>
            <a:pPr algn="ctr" eaLnBrk="1" hangingPunct="1">
              <a:defRPr/>
            </a:pPr>
            <a:endParaRPr lang="es-ES_tradnl">
              <a:effectLst>
                <a:outerShdw blurRad="38100" dist="38100" dir="2700000" algn="tl">
                  <a:srgbClr val="000000">
                    <a:alpha val="43137"/>
                  </a:srgbClr>
                </a:outerShdw>
              </a:effectLst>
              <a:latin typeface="Verdana" charset="0"/>
              <a:ea typeface="ＭＳ Ｐゴシック" charset="0"/>
            </a:endParaRPr>
          </a:p>
        </p:txBody>
      </p:sp>
      <p:sp>
        <p:nvSpPr>
          <p:cNvPr id="19464" name="2 Marcador de contenido">
            <a:extLst>
              <a:ext uri="{FF2B5EF4-FFF2-40B4-BE49-F238E27FC236}">
                <a16:creationId xmlns:a16="http://schemas.microsoft.com/office/drawing/2014/main" id="{F9AEE3FA-AE4B-4AC8-AAE4-4D3A1980F6F0}"/>
              </a:ext>
            </a:extLst>
          </p:cNvPr>
          <p:cNvSpPr>
            <a:spLocks noGrp="1" noChangeArrowheads="1"/>
          </p:cNvSpPr>
          <p:nvPr>
            <p:ph idx="1"/>
          </p:nvPr>
        </p:nvSpPr>
        <p:spPr>
          <a:xfrm>
            <a:off x="1116013" y="1917700"/>
            <a:ext cx="7343775" cy="647700"/>
          </a:xfrm>
        </p:spPr>
        <p:txBody>
          <a:bodyPr/>
          <a:lstStyle/>
          <a:p>
            <a:pPr lvl="1"/>
            <a:r>
              <a:rPr lang="es-ES_tradnl" altLang="es-CO"/>
              <a:t>Planificación de la producción jerárquica colaborativa</a:t>
            </a:r>
          </a:p>
        </p:txBody>
      </p:sp>
      <p:sp>
        <p:nvSpPr>
          <p:cNvPr id="19465" name="AutoShape 8">
            <a:extLst>
              <a:ext uri="{FF2B5EF4-FFF2-40B4-BE49-F238E27FC236}">
                <a16:creationId xmlns:a16="http://schemas.microsoft.com/office/drawing/2014/main" id="{C73A38FB-D668-4601-9002-9973EEFA093B}"/>
              </a:ext>
            </a:extLst>
          </p:cNvPr>
          <p:cNvSpPr>
            <a:spLocks noChangeArrowheads="1"/>
          </p:cNvSpPr>
          <p:nvPr/>
        </p:nvSpPr>
        <p:spPr bwMode="auto">
          <a:xfrm>
            <a:off x="0" y="22764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19466" name="AutoShape 9">
            <a:extLst>
              <a:ext uri="{FF2B5EF4-FFF2-40B4-BE49-F238E27FC236}">
                <a16:creationId xmlns:a16="http://schemas.microsoft.com/office/drawing/2014/main" id="{67A886F1-A5F5-4B96-99C0-3DD6F550306B}"/>
              </a:ext>
            </a:extLst>
          </p:cNvPr>
          <p:cNvSpPr>
            <a:spLocks noChangeArrowheads="1"/>
          </p:cNvSpPr>
          <p:nvPr/>
        </p:nvSpPr>
        <p:spPr bwMode="auto">
          <a:xfrm>
            <a:off x="0" y="29241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Propuesta</a:t>
            </a:r>
          </a:p>
        </p:txBody>
      </p:sp>
      <p:sp>
        <p:nvSpPr>
          <p:cNvPr id="19467" name="AutoShape 10">
            <a:extLst>
              <a:ext uri="{FF2B5EF4-FFF2-40B4-BE49-F238E27FC236}">
                <a16:creationId xmlns:a16="http://schemas.microsoft.com/office/drawing/2014/main" id="{B9406EA5-369F-4FE5-AAED-1AF6AF1909CE}"/>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19468" name="AutoShape 11">
            <a:extLst>
              <a:ext uri="{FF2B5EF4-FFF2-40B4-BE49-F238E27FC236}">
                <a16:creationId xmlns:a16="http://schemas.microsoft.com/office/drawing/2014/main" id="{D51AEE24-4DED-4234-BB26-C8862B8ECC9F}"/>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19469" name="AutoShape 12">
            <a:extLst>
              <a:ext uri="{FF2B5EF4-FFF2-40B4-BE49-F238E27FC236}">
                <a16:creationId xmlns:a16="http://schemas.microsoft.com/office/drawing/2014/main" id="{6673B879-B47C-41C0-8758-D8989B3F111F}"/>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19470" name="AutoShape 12">
            <a:extLst>
              <a:ext uri="{FF2B5EF4-FFF2-40B4-BE49-F238E27FC236}">
                <a16:creationId xmlns:a16="http://schemas.microsoft.com/office/drawing/2014/main" id="{5319BE43-CEBD-428B-99D7-91141055E16F}"/>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19471" name="Picture 2">
            <a:extLst>
              <a:ext uri="{FF2B5EF4-FFF2-40B4-BE49-F238E27FC236}">
                <a16:creationId xmlns:a16="http://schemas.microsoft.com/office/drawing/2014/main" id="{DAC4A1D9-A822-4982-8E71-74C3E303B09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742113" y="115888"/>
            <a:ext cx="2401887" cy="198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2" name="Picture 3">
            <a:extLst>
              <a:ext uri="{FF2B5EF4-FFF2-40B4-BE49-F238E27FC236}">
                <a16:creationId xmlns:a16="http://schemas.microsoft.com/office/drawing/2014/main" id="{D499195C-C9BD-4FCA-BB96-C7B0E252317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84438" y="2636838"/>
            <a:ext cx="5795962" cy="2290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1 Título">
            <a:extLst>
              <a:ext uri="{FF2B5EF4-FFF2-40B4-BE49-F238E27FC236}">
                <a16:creationId xmlns:a16="http://schemas.microsoft.com/office/drawing/2014/main" id="{8F436DA1-6033-4525-A5D0-4D1383B7E261}"/>
              </a:ext>
            </a:extLst>
          </p:cNvPr>
          <p:cNvSpPr>
            <a:spLocks noGrp="1" noChangeArrowheads="1"/>
          </p:cNvSpPr>
          <p:nvPr>
            <p:ph type="title"/>
          </p:nvPr>
        </p:nvSpPr>
        <p:spPr/>
        <p:txBody>
          <a:bodyPr/>
          <a:lstStyle/>
          <a:p>
            <a:r>
              <a:rPr lang="es-ES" altLang="es-CO"/>
              <a:t>Propuesta</a:t>
            </a:r>
          </a:p>
        </p:txBody>
      </p:sp>
      <p:sp>
        <p:nvSpPr>
          <p:cNvPr id="21507" name="3 Marcador de número de diapositiva">
            <a:extLst>
              <a:ext uri="{FF2B5EF4-FFF2-40B4-BE49-F238E27FC236}">
                <a16:creationId xmlns:a16="http://schemas.microsoft.com/office/drawing/2014/main" id="{20F7F447-7261-4C42-96DB-2506BF66EF79}"/>
              </a:ext>
            </a:extLst>
          </p:cNvPr>
          <p:cNvSpPr>
            <a:spLocks noGrp="1"/>
          </p:cNvSpPr>
          <p:nvPr>
            <p:ph type="sldNum" sz="quarter" idx="4294967295"/>
          </p:nvPr>
        </p:nvSpPr>
        <p:spPr bwMode="auto">
          <a:xfrm>
            <a:off x="6858000" y="6553200"/>
            <a:ext cx="838200" cy="3048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algn="ctr" eaLnBrk="1" hangingPunct="1">
              <a:spcBef>
                <a:spcPct val="0"/>
              </a:spcBef>
              <a:buClrTx/>
              <a:buSzTx/>
              <a:buFontTx/>
              <a:buNone/>
            </a:pPr>
            <a:fld id="{73D10A83-88B9-439D-B280-09CB5735798D}" type="slidenum">
              <a:rPr lang="es-ES" altLang="es-CO" sz="1200" b="1">
                <a:solidFill>
                  <a:schemeClr val="tx2"/>
                </a:solidFill>
              </a:rPr>
              <a:pPr algn="ctr" eaLnBrk="1" hangingPunct="1">
                <a:spcBef>
                  <a:spcPct val="0"/>
                </a:spcBef>
                <a:buClrTx/>
                <a:buSzTx/>
                <a:buFontTx/>
                <a:buNone/>
              </a:pPr>
              <a:t>9</a:t>
            </a:fld>
            <a:endParaRPr lang="es-ES" altLang="es-CO" sz="1200" b="1">
              <a:solidFill>
                <a:schemeClr val="tx2"/>
              </a:solidFill>
            </a:endParaRPr>
          </a:p>
        </p:txBody>
      </p:sp>
      <p:sp>
        <p:nvSpPr>
          <p:cNvPr id="21508" name="AutoShape 7">
            <a:extLst>
              <a:ext uri="{FF2B5EF4-FFF2-40B4-BE49-F238E27FC236}">
                <a16:creationId xmlns:a16="http://schemas.microsoft.com/office/drawing/2014/main" id="{16A4C1DB-DFB1-4B75-B685-38036035049F}"/>
              </a:ext>
            </a:extLst>
          </p:cNvPr>
          <p:cNvSpPr>
            <a:spLocks noChangeArrowheads="1"/>
          </p:cNvSpPr>
          <p:nvPr/>
        </p:nvSpPr>
        <p:spPr bwMode="auto">
          <a:xfrm>
            <a:off x="0" y="155733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 altLang="es-CO" sz="1200">
                <a:latin typeface="Verdana" panose="020B0604030504040204" pitchFamily="34" charset="0"/>
              </a:rPr>
              <a:t>Introducción</a:t>
            </a:r>
          </a:p>
        </p:txBody>
      </p:sp>
      <p:sp>
        <p:nvSpPr>
          <p:cNvPr id="15" name="Rectangle 33">
            <a:extLst>
              <a:ext uri="{FF2B5EF4-FFF2-40B4-BE49-F238E27FC236}">
                <a16:creationId xmlns:a16="http://schemas.microsoft.com/office/drawing/2014/main" id="{955CBB2C-B349-4F9B-BFEF-753616523912}"/>
              </a:ext>
            </a:extLst>
          </p:cNvPr>
          <p:cNvSpPr>
            <a:spLocks noChangeArrowheads="1"/>
          </p:cNvSpPr>
          <p:nvPr/>
        </p:nvSpPr>
        <p:spPr bwMode="auto">
          <a:xfrm>
            <a:off x="1258888" y="1484313"/>
            <a:ext cx="73025" cy="4537075"/>
          </a:xfrm>
          <a:prstGeom prst="rect">
            <a:avLst/>
          </a:prstGeom>
          <a:solidFill>
            <a:schemeClr val="tx2"/>
          </a:solidFill>
          <a:ln w="9525">
            <a:noFill/>
            <a:miter lim="800000"/>
            <a:headEnd/>
            <a:tailEnd/>
          </a:ln>
          <a:effectLst/>
        </p:spPr>
        <p:txBody>
          <a:bodyPr wrap="none" anchor="ctr"/>
          <a:lstStyle/>
          <a:p>
            <a:pPr algn="ctr" eaLnBrk="1" hangingPunct="1">
              <a:defRPr/>
            </a:pPr>
            <a:endParaRPr lang="es-ES_tradnl" sz="2400">
              <a:latin typeface="Times New Roman" pitchFamily="18" charset="0"/>
              <a:ea typeface="+mn-ea"/>
            </a:endParaRPr>
          </a:p>
        </p:txBody>
      </p:sp>
      <p:sp>
        <p:nvSpPr>
          <p:cNvPr id="21510" name="Rectangle 3">
            <a:extLst>
              <a:ext uri="{FF2B5EF4-FFF2-40B4-BE49-F238E27FC236}">
                <a16:creationId xmlns:a16="http://schemas.microsoft.com/office/drawing/2014/main" id="{641256A5-F44B-4260-B726-607B650A0D28}"/>
              </a:ext>
            </a:extLst>
          </p:cNvPr>
          <p:cNvSpPr>
            <a:spLocks noChangeArrowheads="1"/>
          </p:cNvSpPr>
          <p:nvPr/>
        </p:nvSpPr>
        <p:spPr bwMode="auto">
          <a:xfrm>
            <a:off x="971550" y="1341438"/>
            <a:ext cx="7921625" cy="482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lvl="1">
              <a:lnSpc>
                <a:spcPct val="90000"/>
              </a:lnSpc>
            </a:pPr>
            <a:endParaRPr lang="es-ES" altLang="es-CO" b="1"/>
          </a:p>
        </p:txBody>
      </p:sp>
      <p:sp>
        <p:nvSpPr>
          <p:cNvPr id="21511" name="2 Marcador de contenido">
            <a:extLst>
              <a:ext uri="{FF2B5EF4-FFF2-40B4-BE49-F238E27FC236}">
                <a16:creationId xmlns:a16="http://schemas.microsoft.com/office/drawing/2014/main" id="{654C35C9-9614-4A2D-B803-B095CC49FA14}"/>
              </a:ext>
            </a:extLst>
          </p:cNvPr>
          <p:cNvSpPr>
            <a:spLocks noGrp="1" noChangeArrowheads="1"/>
          </p:cNvSpPr>
          <p:nvPr>
            <p:ph idx="1"/>
          </p:nvPr>
        </p:nvSpPr>
        <p:spPr>
          <a:xfrm>
            <a:off x="1547813" y="1341438"/>
            <a:ext cx="6911975" cy="358775"/>
          </a:xfrm>
        </p:spPr>
        <p:txBody>
          <a:bodyPr/>
          <a:lstStyle/>
          <a:p>
            <a:pPr lvl="1"/>
            <a:r>
              <a:rPr lang="es-ES" altLang="es-CO"/>
              <a:t>Proceso y coreografía de colaboración en la PJP</a:t>
            </a:r>
          </a:p>
        </p:txBody>
      </p:sp>
      <p:sp>
        <p:nvSpPr>
          <p:cNvPr id="21512" name="AutoShape 8">
            <a:extLst>
              <a:ext uri="{FF2B5EF4-FFF2-40B4-BE49-F238E27FC236}">
                <a16:creationId xmlns:a16="http://schemas.microsoft.com/office/drawing/2014/main" id="{DBC0981D-C3CB-4A5E-8255-CDC134EAC25E}"/>
              </a:ext>
            </a:extLst>
          </p:cNvPr>
          <p:cNvSpPr>
            <a:spLocks noChangeArrowheads="1"/>
          </p:cNvSpPr>
          <p:nvPr/>
        </p:nvSpPr>
        <p:spPr bwMode="auto">
          <a:xfrm>
            <a:off x="0" y="227647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Estado del Arte</a:t>
            </a:r>
          </a:p>
        </p:txBody>
      </p:sp>
      <p:sp>
        <p:nvSpPr>
          <p:cNvPr id="21513" name="AutoShape 9">
            <a:extLst>
              <a:ext uri="{FF2B5EF4-FFF2-40B4-BE49-F238E27FC236}">
                <a16:creationId xmlns:a16="http://schemas.microsoft.com/office/drawing/2014/main" id="{A8A9AC6C-523D-4EF3-AFF7-9AD4DC150402}"/>
              </a:ext>
            </a:extLst>
          </p:cNvPr>
          <p:cNvSpPr>
            <a:spLocks noChangeArrowheads="1"/>
          </p:cNvSpPr>
          <p:nvPr/>
        </p:nvSpPr>
        <p:spPr bwMode="auto">
          <a:xfrm>
            <a:off x="0" y="2924175"/>
            <a:ext cx="1187450" cy="360363"/>
          </a:xfrm>
          <a:prstGeom prst="roundRect">
            <a:avLst>
              <a:gd name="adj" fmla="val 16667"/>
            </a:avLst>
          </a:prstGeom>
          <a:solidFill>
            <a:schemeClr val="tx2"/>
          </a:solidFill>
          <a:ln w="12700">
            <a:solidFill>
              <a:schemeClr val="tx2"/>
            </a:solidFill>
            <a:round/>
            <a:headEnd/>
            <a:tailEnd/>
          </a:ln>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Propuesta</a:t>
            </a:r>
          </a:p>
        </p:txBody>
      </p:sp>
      <p:sp>
        <p:nvSpPr>
          <p:cNvPr id="21514" name="AutoShape 10">
            <a:extLst>
              <a:ext uri="{FF2B5EF4-FFF2-40B4-BE49-F238E27FC236}">
                <a16:creationId xmlns:a16="http://schemas.microsoft.com/office/drawing/2014/main" id="{13DDC833-5527-4B67-8F4C-5E2B25DE364E}"/>
              </a:ext>
            </a:extLst>
          </p:cNvPr>
          <p:cNvSpPr>
            <a:spLocks noChangeArrowheads="1"/>
          </p:cNvSpPr>
          <p:nvPr/>
        </p:nvSpPr>
        <p:spPr bwMode="auto">
          <a:xfrm>
            <a:off x="0" y="3644900"/>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rgbClr val="990033"/>
              </a:buClr>
              <a:buSzPct val="75000"/>
              <a:buFont typeface="Wingdings" panose="05000000000000000000" pitchFamily="2" charset="2"/>
              <a:buChar char="p"/>
              <a:defRPr sz="24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accent2"/>
              </a:buClr>
              <a:buSzPct val="7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folHlink"/>
              </a:buClr>
              <a:buSzPct val="65000"/>
              <a:buFont typeface="Wingdings" panose="05000000000000000000" pitchFamily="2" charset="2"/>
              <a:buChar char="p"/>
              <a:defRPr>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tx1"/>
              </a:buClr>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1600">
                <a:solidFill>
                  <a:schemeClr val="tx1"/>
                </a:solidFill>
                <a:latin typeface="Tahoma" panose="020B0604030504040204" pitchFamily="34" charset="0"/>
                <a:ea typeface="MS PGothic" panose="020B0600070205080204" pitchFamily="34" charset="-128"/>
              </a:defRPr>
            </a:lvl9pPr>
          </a:lstStyle>
          <a:p>
            <a:pPr eaLnBrk="1" hangingPunct="1">
              <a:spcBef>
                <a:spcPct val="0"/>
              </a:spcBef>
              <a:buClrTx/>
              <a:buSzTx/>
              <a:buFontTx/>
              <a:buNone/>
            </a:pPr>
            <a:r>
              <a:rPr lang="es-ES_tradnl" altLang="es-CO" sz="1200">
                <a:latin typeface="Verdana" panose="020B0604030504040204" pitchFamily="34" charset="0"/>
              </a:rPr>
              <a:t>Aplicación</a:t>
            </a:r>
          </a:p>
        </p:txBody>
      </p:sp>
      <p:sp>
        <p:nvSpPr>
          <p:cNvPr id="21515" name="AutoShape 11">
            <a:extLst>
              <a:ext uri="{FF2B5EF4-FFF2-40B4-BE49-F238E27FC236}">
                <a16:creationId xmlns:a16="http://schemas.microsoft.com/office/drawing/2014/main" id="{D24BF806-E6B9-4502-928F-9DA60145E43A}"/>
              </a:ext>
            </a:extLst>
          </p:cNvPr>
          <p:cNvSpPr>
            <a:spLocks noChangeArrowheads="1"/>
          </p:cNvSpPr>
          <p:nvPr/>
        </p:nvSpPr>
        <p:spPr bwMode="auto">
          <a:xfrm>
            <a:off x="0" y="43656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l" eaLnBrk="1" hangingPunct="1"/>
            <a:r>
              <a:rPr lang="es-ES_tradnl" altLang="es-CO" sz="1200"/>
              <a:t>Conclusiones</a:t>
            </a:r>
          </a:p>
        </p:txBody>
      </p:sp>
      <p:sp>
        <p:nvSpPr>
          <p:cNvPr id="21516" name="AutoShape 12">
            <a:extLst>
              <a:ext uri="{FF2B5EF4-FFF2-40B4-BE49-F238E27FC236}">
                <a16:creationId xmlns:a16="http://schemas.microsoft.com/office/drawing/2014/main" id="{FB58635F-1E39-4943-B262-2988C171E615}"/>
              </a:ext>
            </a:extLst>
          </p:cNvPr>
          <p:cNvSpPr>
            <a:spLocks noChangeArrowheads="1"/>
          </p:cNvSpPr>
          <p:nvPr/>
        </p:nvSpPr>
        <p:spPr bwMode="auto">
          <a:xfrm>
            <a:off x="0" y="5589588"/>
            <a:ext cx="1187450" cy="360362"/>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Lineas Futuras</a:t>
            </a:r>
          </a:p>
        </p:txBody>
      </p:sp>
      <p:sp>
        <p:nvSpPr>
          <p:cNvPr id="21517" name="AutoShape 12">
            <a:extLst>
              <a:ext uri="{FF2B5EF4-FFF2-40B4-BE49-F238E27FC236}">
                <a16:creationId xmlns:a16="http://schemas.microsoft.com/office/drawing/2014/main" id="{9994CACD-7C6A-4395-BC39-E0A710AE5627}"/>
              </a:ext>
            </a:extLst>
          </p:cNvPr>
          <p:cNvSpPr>
            <a:spLocks noChangeArrowheads="1"/>
          </p:cNvSpPr>
          <p:nvPr/>
        </p:nvSpPr>
        <p:spPr bwMode="auto">
          <a:xfrm>
            <a:off x="0" y="5013325"/>
            <a:ext cx="1187450" cy="360363"/>
          </a:xfrm>
          <a:prstGeom prst="roundRect">
            <a:avLst>
              <a:gd name="adj" fmla="val 16667"/>
            </a:avLst>
          </a:prstGeom>
          <a:noFill/>
          <a:ln w="12700">
            <a:solidFill>
              <a:schemeClr val="tx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Verdana" panose="020B0604030504040204" pitchFamily="34" charset="0"/>
                <a:ea typeface="MS PGothic" panose="020B0600070205080204" pitchFamily="34" charset="-128"/>
              </a:defRPr>
            </a:lvl1pPr>
            <a:lvl2pPr marL="742950" indent="-285750" algn="ctr">
              <a:defRPr>
                <a:solidFill>
                  <a:schemeClr val="tx1"/>
                </a:solidFill>
                <a:latin typeface="Verdana" panose="020B0604030504040204" pitchFamily="34" charset="0"/>
                <a:ea typeface="MS PGothic" panose="020B0600070205080204" pitchFamily="34" charset="-128"/>
              </a:defRPr>
            </a:lvl2pPr>
            <a:lvl3pPr marL="1143000" indent="-228600" algn="ctr">
              <a:defRPr>
                <a:solidFill>
                  <a:schemeClr val="tx1"/>
                </a:solidFill>
                <a:latin typeface="Verdana" panose="020B0604030504040204" pitchFamily="34" charset="0"/>
                <a:ea typeface="MS PGothic" panose="020B0600070205080204" pitchFamily="34" charset="-128"/>
              </a:defRPr>
            </a:lvl3pPr>
            <a:lvl4pPr marL="1600200" indent="-228600" algn="ctr">
              <a:defRPr>
                <a:solidFill>
                  <a:schemeClr val="tx1"/>
                </a:solidFill>
                <a:latin typeface="Verdana" panose="020B0604030504040204" pitchFamily="34" charset="0"/>
                <a:ea typeface="MS PGothic" panose="020B0600070205080204" pitchFamily="34" charset="-128"/>
              </a:defRPr>
            </a:lvl4pPr>
            <a:lvl5pPr marL="2057400" indent="-228600" algn="ctr">
              <a:defRPr>
                <a:solidFill>
                  <a:schemeClr val="tx1"/>
                </a:solidFill>
                <a:latin typeface="Verdana" panose="020B0604030504040204" pitchFamily="34" charset="0"/>
                <a:ea typeface="MS PGothic" panose="020B0600070205080204" pitchFamily="34" charset="-128"/>
              </a:defRPr>
            </a:lvl5pPr>
            <a:lvl6pPr marL="25146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algn="ctr"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eaLnBrk="1" hangingPunct="1"/>
            <a:r>
              <a:rPr lang="es-ES_tradnl" altLang="es-CO" sz="1200"/>
              <a:t>Publicaciones</a:t>
            </a:r>
          </a:p>
        </p:txBody>
      </p:sp>
      <p:pic>
        <p:nvPicPr>
          <p:cNvPr id="21518" name="Picture 21">
            <a:extLst>
              <a:ext uri="{FF2B5EF4-FFF2-40B4-BE49-F238E27FC236}">
                <a16:creationId xmlns:a16="http://schemas.microsoft.com/office/drawing/2014/main" id="{5C0CE91E-E267-47A4-8392-62E8E0C158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1413" y="1700213"/>
            <a:ext cx="5170487"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9" name="Picture 2">
            <a:extLst>
              <a:ext uri="{FF2B5EF4-FFF2-40B4-BE49-F238E27FC236}">
                <a16:creationId xmlns:a16="http://schemas.microsoft.com/office/drawing/2014/main" id="{2A86F477-EDB4-4110-A31C-B5ACEA51870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451725" y="188913"/>
            <a:ext cx="1743075"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theme/theme1.xml><?xml version="1.0" encoding="utf-8"?>
<a:theme xmlns:a="http://schemas.openxmlformats.org/drawingml/2006/main" name="Nivel">
  <a:themeElements>
    <a:clrScheme name="Nivel 13">
      <a:dk1>
        <a:srgbClr val="000000"/>
      </a:dk1>
      <a:lt1>
        <a:srgbClr val="FFFFFF"/>
      </a:lt1>
      <a:dk2>
        <a:srgbClr val="990000"/>
      </a:dk2>
      <a:lt2>
        <a:srgbClr val="969696"/>
      </a:lt2>
      <a:accent1>
        <a:srgbClr val="FFFFFF"/>
      </a:accent1>
      <a:accent2>
        <a:srgbClr val="A5657A"/>
      </a:accent2>
      <a:accent3>
        <a:srgbClr val="FFFFFF"/>
      </a:accent3>
      <a:accent4>
        <a:srgbClr val="000000"/>
      </a:accent4>
      <a:accent5>
        <a:srgbClr val="FFFFFF"/>
      </a:accent5>
      <a:accent6>
        <a:srgbClr val="955B6E"/>
      </a:accent6>
      <a:hlink>
        <a:srgbClr val="006666"/>
      </a:hlink>
      <a:folHlink>
        <a:srgbClr val="006666"/>
      </a:folHlink>
    </a:clrScheme>
    <a:fontScheme name="Nivel">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9525" cap="flat" cmpd="sng" algn="ctr">
          <a:noFill/>
          <a:prstDash val="solid"/>
          <a:round/>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sz="1800" b="0"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Verdana" pitchFamily="34" charset="0"/>
          </a:defRPr>
        </a:defPPr>
      </a:lstStyle>
    </a:lnDef>
  </a:objectDefaults>
  <a:extraClrSchemeLst>
    <a:extraClrScheme>
      <a:clrScheme name="Nivel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Nivel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Nivel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Nivel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Nivel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Nivel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Nivel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Nivel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
      <a:clrScheme name="Nivel 9">
        <a:dk1>
          <a:srgbClr val="000000"/>
        </a:dk1>
        <a:lt1>
          <a:srgbClr val="FFFFFF"/>
        </a:lt1>
        <a:dk2>
          <a:srgbClr val="999900"/>
        </a:dk2>
        <a:lt2>
          <a:srgbClr val="990000"/>
        </a:lt2>
        <a:accent1>
          <a:srgbClr val="99CC00"/>
        </a:accent1>
        <a:accent2>
          <a:srgbClr val="D94D6E"/>
        </a:accent2>
        <a:accent3>
          <a:srgbClr val="FFFFFF"/>
        </a:accent3>
        <a:accent4>
          <a:srgbClr val="000000"/>
        </a:accent4>
        <a:accent5>
          <a:srgbClr val="CAE2AA"/>
        </a:accent5>
        <a:accent6>
          <a:srgbClr val="C44563"/>
        </a:accent6>
        <a:hlink>
          <a:srgbClr val="FFCC00"/>
        </a:hlink>
        <a:folHlink>
          <a:srgbClr val="CC9900"/>
        </a:folHlink>
      </a:clrScheme>
      <a:clrMap bg1="lt1" tx1="dk1" bg2="lt2" tx2="dk2" accent1="accent1" accent2="accent2" accent3="accent3" accent4="accent4" accent5="accent5" accent6="accent6" hlink="hlink" folHlink="folHlink"/>
    </a:extraClrScheme>
    <a:extraClrScheme>
      <a:clrScheme name="Nivel 10">
        <a:dk1>
          <a:srgbClr val="000000"/>
        </a:dk1>
        <a:lt1>
          <a:srgbClr val="FFFFFF"/>
        </a:lt1>
        <a:dk2>
          <a:srgbClr val="990000"/>
        </a:dk2>
        <a:lt2>
          <a:srgbClr val="990000"/>
        </a:lt2>
        <a:accent1>
          <a:srgbClr val="969696"/>
        </a:accent1>
        <a:accent2>
          <a:srgbClr val="D94D6E"/>
        </a:accent2>
        <a:accent3>
          <a:srgbClr val="FFFFFF"/>
        </a:accent3>
        <a:accent4>
          <a:srgbClr val="000000"/>
        </a:accent4>
        <a:accent5>
          <a:srgbClr val="C9C9C9"/>
        </a:accent5>
        <a:accent6>
          <a:srgbClr val="C44563"/>
        </a:accent6>
        <a:hlink>
          <a:srgbClr val="FFCC00"/>
        </a:hlink>
        <a:folHlink>
          <a:srgbClr val="CC9900"/>
        </a:folHlink>
      </a:clrScheme>
      <a:clrMap bg1="lt1" tx1="dk1" bg2="lt2" tx2="dk2" accent1="accent1" accent2="accent2" accent3="accent3" accent4="accent4" accent5="accent5" accent6="accent6" hlink="hlink" folHlink="folHlink"/>
    </a:extraClrScheme>
    <a:extraClrScheme>
      <a:clrScheme name="Nivel 11">
        <a:dk1>
          <a:srgbClr val="000000"/>
        </a:dk1>
        <a:lt1>
          <a:srgbClr val="FFFFFF"/>
        </a:lt1>
        <a:dk2>
          <a:srgbClr val="990000"/>
        </a:dk2>
        <a:lt2>
          <a:srgbClr val="990000"/>
        </a:lt2>
        <a:accent1>
          <a:srgbClr val="969696"/>
        </a:accent1>
        <a:accent2>
          <a:srgbClr val="D94D6E"/>
        </a:accent2>
        <a:accent3>
          <a:srgbClr val="FFFFFF"/>
        </a:accent3>
        <a:accent4>
          <a:srgbClr val="000000"/>
        </a:accent4>
        <a:accent5>
          <a:srgbClr val="C9C9C9"/>
        </a:accent5>
        <a:accent6>
          <a:srgbClr val="C44563"/>
        </a:accent6>
        <a:hlink>
          <a:srgbClr val="006666"/>
        </a:hlink>
        <a:folHlink>
          <a:srgbClr val="006666"/>
        </a:folHlink>
      </a:clrScheme>
      <a:clrMap bg1="lt1" tx1="dk1" bg2="lt2" tx2="dk2" accent1="accent1" accent2="accent2" accent3="accent3" accent4="accent4" accent5="accent5" accent6="accent6" hlink="hlink" folHlink="folHlink"/>
    </a:extraClrScheme>
    <a:extraClrScheme>
      <a:clrScheme name="Nivel 12">
        <a:dk1>
          <a:srgbClr val="000000"/>
        </a:dk1>
        <a:lt1>
          <a:srgbClr val="FFFFFF"/>
        </a:lt1>
        <a:dk2>
          <a:srgbClr val="990000"/>
        </a:dk2>
        <a:lt2>
          <a:srgbClr val="969696"/>
        </a:lt2>
        <a:accent1>
          <a:srgbClr val="FFFFFF"/>
        </a:accent1>
        <a:accent2>
          <a:srgbClr val="D94D6E"/>
        </a:accent2>
        <a:accent3>
          <a:srgbClr val="FFFFFF"/>
        </a:accent3>
        <a:accent4>
          <a:srgbClr val="000000"/>
        </a:accent4>
        <a:accent5>
          <a:srgbClr val="FFFFFF"/>
        </a:accent5>
        <a:accent6>
          <a:srgbClr val="C44563"/>
        </a:accent6>
        <a:hlink>
          <a:srgbClr val="006666"/>
        </a:hlink>
        <a:folHlink>
          <a:srgbClr val="006666"/>
        </a:folHlink>
      </a:clrScheme>
      <a:clrMap bg1="lt1" tx1="dk1" bg2="lt2" tx2="dk2" accent1="accent1" accent2="accent2" accent3="accent3" accent4="accent4" accent5="accent5" accent6="accent6" hlink="hlink" folHlink="folHlink"/>
    </a:extraClrScheme>
    <a:extraClrScheme>
      <a:clrScheme name="Nivel 13">
        <a:dk1>
          <a:srgbClr val="000000"/>
        </a:dk1>
        <a:lt1>
          <a:srgbClr val="FFFFFF"/>
        </a:lt1>
        <a:dk2>
          <a:srgbClr val="990000"/>
        </a:dk2>
        <a:lt2>
          <a:srgbClr val="969696"/>
        </a:lt2>
        <a:accent1>
          <a:srgbClr val="FFFFFF"/>
        </a:accent1>
        <a:accent2>
          <a:srgbClr val="A5657A"/>
        </a:accent2>
        <a:accent3>
          <a:srgbClr val="FFFFFF"/>
        </a:accent3>
        <a:accent4>
          <a:srgbClr val="000000"/>
        </a:accent4>
        <a:accent5>
          <a:srgbClr val="FFFFFF"/>
        </a:accent5>
        <a:accent6>
          <a:srgbClr val="955B6E"/>
        </a:accent6>
        <a:hlink>
          <a:srgbClr val="006666"/>
        </a:hlink>
        <a:folHlink>
          <a:srgbClr val="00666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e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Level</Template>
  <TotalTime>24403</TotalTime>
  <Words>4278</Words>
  <Application>Microsoft Office PowerPoint</Application>
  <PresentationFormat>On-screen Show (4:3)</PresentationFormat>
  <Paragraphs>623</Paragraphs>
  <Slides>39</Slides>
  <Notes>39</Notes>
  <HiddenSlides>8</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3</vt:i4>
      </vt:variant>
      <vt:variant>
        <vt:lpstr>Slide Titles</vt:lpstr>
      </vt:variant>
      <vt:variant>
        <vt:i4>39</vt:i4>
      </vt:variant>
    </vt:vector>
  </HeadingPairs>
  <TitlesOfParts>
    <vt:vector size="53" baseType="lpstr">
      <vt:lpstr>Verdana</vt:lpstr>
      <vt:lpstr>MS PGothic</vt:lpstr>
      <vt:lpstr>Arial</vt:lpstr>
      <vt:lpstr>Tahoma</vt:lpstr>
      <vt:lpstr>Wingdings</vt:lpstr>
      <vt:lpstr>Times New Roman</vt:lpstr>
      <vt:lpstr>Calibri</vt:lpstr>
      <vt:lpstr>Arial Black</vt:lpstr>
      <vt:lpstr>Symbol</vt:lpstr>
      <vt:lpstr>Courier New</vt:lpstr>
      <vt:lpstr>Nivel</vt:lpstr>
      <vt:lpstr>Adobe Photoshop Image</vt:lpstr>
      <vt:lpstr>Presentación de Microsoft PowerPoint</vt:lpstr>
      <vt:lpstr>Microsoft Word Document</vt:lpstr>
      <vt:lpstr>PowerPoint Presentation</vt:lpstr>
      <vt:lpstr>Contenido</vt:lpstr>
      <vt:lpstr>Introducción</vt:lpstr>
      <vt:lpstr>Introducción</vt:lpstr>
      <vt:lpstr>Estado del Arte</vt:lpstr>
      <vt:lpstr>Estado del Arte</vt:lpstr>
      <vt:lpstr>Estado del Arte</vt:lpstr>
      <vt:lpstr>Estado del Arte</vt:lpstr>
      <vt:lpstr>Propuesta</vt:lpstr>
      <vt:lpstr>Estado del Arte</vt:lpstr>
      <vt:lpstr>Propuesta</vt:lpstr>
      <vt:lpstr>Propuesta</vt:lpstr>
      <vt:lpstr>Propuesta</vt:lpstr>
      <vt:lpstr>Propuesta</vt:lpstr>
      <vt:lpstr>Propuesta</vt:lpstr>
      <vt:lpstr>Propuesta</vt:lpstr>
      <vt:lpstr>Propuesta</vt:lpstr>
      <vt:lpstr>Propuesta</vt:lpstr>
      <vt:lpstr>Propuesta</vt:lpstr>
      <vt:lpstr>Propuesta</vt:lpstr>
      <vt:lpstr>Propuesta</vt:lpstr>
      <vt:lpstr>Propuesta</vt:lpstr>
      <vt:lpstr>Propuesta</vt:lpstr>
      <vt:lpstr>Propuesta</vt:lpstr>
      <vt:lpstr>Propuesta</vt:lpstr>
      <vt:lpstr>Propuesta</vt:lpstr>
      <vt:lpstr>Propuesta</vt:lpstr>
      <vt:lpstr>Propuesta</vt:lpstr>
      <vt:lpstr>Aplicación</vt:lpstr>
      <vt:lpstr>Aplicación</vt:lpstr>
      <vt:lpstr>Aplicación</vt:lpstr>
      <vt:lpstr>Aplicación</vt:lpstr>
      <vt:lpstr>Conclusiones</vt:lpstr>
      <vt:lpstr>Conclusiones</vt:lpstr>
      <vt:lpstr>Publicaciones-13</vt:lpstr>
      <vt:lpstr>Publicaciones-13</vt:lpstr>
      <vt:lpstr>Publicaciones-13</vt:lpstr>
      <vt:lpstr>Líneas futuras de investigación</vt:lpstr>
      <vt:lpstr>GRACIAS!</vt:lpstr>
    </vt:vector>
  </TitlesOfParts>
  <Company>UPV</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Plantilla CIGIP</dc:title>
  <dc:creator>Raul Poler</dc:creator>
  <cp:lastModifiedBy>Alix Alix</cp:lastModifiedBy>
  <cp:revision>878</cp:revision>
  <dcterms:created xsi:type="dcterms:W3CDTF">2000-11-13T10:03:09Z</dcterms:created>
  <dcterms:modified xsi:type="dcterms:W3CDTF">2021-11-11T17:33:33Z</dcterms:modified>
</cp:coreProperties>
</file>